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4" r:id="rId5"/>
    <p:sldId id="383" r:id="rId6"/>
    <p:sldId id="385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9" d="100"/>
          <a:sy n="69" d="100"/>
        </p:scale>
        <p:origin x="-1638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4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hybrid CSI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for NR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WG1 </a:t>
            </a:r>
            <a:r>
              <a:rPr lang="en-US" sz="2000" dirty="0" smtClean="0"/>
              <a:t>Meeting</a:t>
            </a:r>
            <a:r>
              <a:rPr lang="en-US" altLang="zh-CN" sz="2400" dirty="0" smtClean="0"/>
              <a:t> #88          </a:t>
            </a:r>
            <a:r>
              <a:rPr lang="en-US" altLang="zh-CN" sz="2000" dirty="0" smtClean="0"/>
              <a:t>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R1-1703527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Athens, Greece, 13</a:t>
            </a:r>
            <a:r>
              <a:rPr lang="en-US" altLang="zh-CN" sz="2400" baseline="30000" dirty="0" smtClean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17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February </a:t>
            </a:r>
            <a:r>
              <a:rPr lang="en-US" altLang="zh-CN" sz="2400" dirty="0">
                <a:latin typeface="Calibri" pitchFamily="34" charset="0"/>
              </a:rPr>
              <a:t>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7735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8.1.2.3.1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GB" altLang="it-IT" sz="2400" dirty="0" smtClean="0"/>
              <a:t>, LG Electronics, </a:t>
            </a:r>
            <a:r>
              <a:rPr lang="en-GB" altLang="it-IT" sz="2400" dirty="0" err="1" smtClean="0"/>
              <a:t>InterDigital</a:t>
            </a:r>
            <a:r>
              <a:rPr lang="en-GB" altLang="it-IT" sz="2400" smtClean="0"/>
              <a:t>, ASTRI, NTT DOCOMO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RAN1 Jan Ad Hoc meeting, the following agreement is achieved for hybrid CSI</a:t>
            </a:r>
            <a:endParaRPr lang="en-GB" altLang="ja-JP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zh-CN" b="0" i="1" dirty="0" smtClean="0">
                <a:latin typeface="Times"/>
                <a:ea typeface="MS Mincho"/>
                <a:cs typeface="Times New Roman"/>
              </a:rPr>
              <a:t>The CSI acquisition framework (including CSI measurement, Resource, and CSI reporting settings) supports configurations that provide CSI similar to Rel.14 </a:t>
            </a:r>
            <a:r>
              <a:rPr lang="en-US" altLang="zh-CN" b="0" i="1" dirty="0" err="1" smtClean="0">
                <a:latin typeface="Times"/>
                <a:ea typeface="MS Mincho"/>
                <a:cs typeface="Times New Roman"/>
              </a:rPr>
              <a:t>eFD</a:t>
            </a:r>
            <a:r>
              <a:rPr lang="en-US" altLang="zh-CN" b="0" i="1" dirty="0" smtClean="0">
                <a:latin typeface="Times"/>
                <a:ea typeface="MS Mincho"/>
                <a:cs typeface="Times New Roman"/>
              </a:rPr>
              <a:t>-MIMO hybrid CSI mechanisms 1 and 2, e.g.</a:t>
            </a:r>
            <a:endParaRPr lang="zh-CN" altLang="zh-CN" b="0" i="1" dirty="0" smtClean="0">
              <a:latin typeface="Times"/>
              <a:ea typeface="Batang"/>
              <a:cs typeface="Times New Roman"/>
            </a:endParaRPr>
          </a:p>
          <a:p>
            <a:pPr marL="1600200" lvl="3" indent="-228600">
              <a:spcAft>
                <a:spcPts val="0"/>
              </a:spcAft>
              <a:buFont typeface="Symbol"/>
              <a:buChar char=""/>
            </a:pPr>
            <a:r>
              <a:rPr lang="en-GB" altLang="zh-CN" b="0" i="1" dirty="0" smtClean="0">
                <a:latin typeface="Times"/>
                <a:ea typeface="Batang"/>
                <a:cs typeface="Times New Roman"/>
              </a:rPr>
              <a:t>Long-term CSI for a number of antenna ports or multiple NZP CSI-RS resources</a:t>
            </a:r>
            <a:endParaRPr lang="zh-CN" altLang="zh-CN" b="0" i="1" dirty="0" smtClean="0">
              <a:latin typeface="Times"/>
              <a:ea typeface="Batang"/>
              <a:cs typeface="Times New Roman"/>
            </a:endParaRPr>
          </a:p>
          <a:p>
            <a:pPr marL="1600200" lvl="3" indent="-228600">
              <a:spcAft>
                <a:spcPts val="0"/>
              </a:spcAft>
              <a:buFont typeface="Symbol"/>
              <a:buChar char=""/>
            </a:pPr>
            <a:r>
              <a:rPr lang="en-GB" altLang="zh-CN" b="0" i="1" dirty="0" smtClean="0">
                <a:latin typeface="Times"/>
                <a:ea typeface="Batang"/>
                <a:cs typeface="Times New Roman"/>
              </a:rPr>
              <a:t>Short-term CSI for a number of antenna ports with one or more NZP CSI-RS resources</a:t>
            </a:r>
            <a:endParaRPr lang="zh-CN" altLang="zh-CN" b="0" i="1" dirty="0" smtClean="0">
              <a:latin typeface="Times"/>
              <a:ea typeface="Batang"/>
              <a:cs typeface="Times New Roman"/>
            </a:endParaRPr>
          </a:p>
          <a:p>
            <a:pPr marL="1600200" lvl="3" indent="-228600">
              <a:spcAft>
                <a:spcPts val="0"/>
              </a:spcAft>
              <a:buFont typeface="Symbol"/>
              <a:buChar char=""/>
            </a:pPr>
            <a:r>
              <a:rPr lang="en-GB" altLang="zh-CN" b="0" i="1" dirty="0" smtClean="0">
                <a:latin typeface="Times"/>
                <a:ea typeface="Batang"/>
                <a:cs typeface="Times New Roman"/>
              </a:rPr>
              <a:t>The number of ports for long-term and short-term </a:t>
            </a:r>
            <a:r>
              <a:rPr lang="en-GB" altLang="zh-CN" b="0" i="1" dirty="0" err="1" smtClean="0">
                <a:latin typeface="Times"/>
                <a:ea typeface="Batang"/>
                <a:cs typeface="Times New Roman"/>
              </a:rPr>
              <a:t>CSIs</a:t>
            </a:r>
            <a:r>
              <a:rPr lang="en-GB" altLang="zh-CN" b="0" i="1" dirty="0" smtClean="0">
                <a:latin typeface="Times"/>
                <a:ea typeface="Batang"/>
                <a:cs typeface="Times New Roman"/>
              </a:rPr>
              <a:t> can be the same or different</a:t>
            </a:r>
            <a:endParaRPr lang="zh-CN" altLang="zh-CN" b="0" i="1" dirty="0" smtClean="0">
              <a:latin typeface="Times"/>
              <a:ea typeface="Batang"/>
              <a:cs typeface="Times New Roman"/>
            </a:endParaRPr>
          </a:p>
          <a:p>
            <a:pPr marL="800100" lvl="1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GB" altLang="zh-CN" b="0" i="1" dirty="0" smtClean="0">
                <a:latin typeface="Times"/>
                <a:ea typeface="MS Mincho"/>
                <a:cs typeface="Times New Roman"/>
              </a:rPr>
              <a:t>Contents of the CSI report are FFS</a:t>
            </a:r>
            <a:endParaRPr lang="zh-CN" altLang="zh-CN" b="0" i="1" dirty="0" smtClean="0">
              <a:latin typeface="Times"/>
              <a:ea typeface="MS Mincho"/>
              <a:cs typeface="Times New Roman"/>
            </a:endParaRPr>
          </a:p>
          <a:p>
            <a:pPr marL="800100" lvl="1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GB" altLang="zh-CN" b="0" i="1" dirty="0" smtClean="0">
                <a:latin typeface="Times"/>
                <a:ea typeface="MS Mincho"/>
                <a:cs typeface="Times New Roman"/>
              </a:rPr>
              <a:t>This is achieved without introducing new features into the agreed upon CSI acquisition framework</a:t>
            </a:r>
            <a:endParaRPr lang="en-GB" altLang="ja-JP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LTE Rel-14, hybrid CSI for two </a:t>
            </a:r>
            <a:r>
              <a:rPr lang="en-GB" altLang="ja-JP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eMIMO</a:t>
            </a: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-Types is jointly configured to save signalling/CSI overhead and UE complexity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1" algn="just" eaLnBrk="1" hangingPunct="1">
              <a:defRPr/>
            </a:pP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-78313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592008"/>
            <a:ext cx="8666784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NR MIMO CSI framework, at least the following hybrid CSI configurations are supported</a:t>
            </a:r>
            <a:endParaRPr lang="en-GB" altLang="ja-JP" sz="1500" b="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term and short term CSI reporting are supported with at least one of alternatives: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Alt.1 Joint configuration in one report setting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periodic report for both long term and short term CSI</a:t>
            </a: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of periodicities and offsets among both types of report can be specified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long term CSI content configured with periodic reporting and short term content configured with </a:t>
            </a:r>
            <a:r>
              <a:rPr lang="en-GB" altLang="ja-JP" sz="1500" b="0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aperiodic</a:t>
            </a: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reporting. 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semi-persistent reporting 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other CSI reporting configurations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 calculates short term CSI based on long term CSI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Alt.2 Independent configurations in two report settings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 calculates short term CSI and long term CSI independently</a:t>
            </a:r>
          </a:p>
          <a:p>
            <a:pPr lvl="2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CSI-RS resources associated with long term and short term CSI are supported with at least one of alternatives</a:t>
            </a:r>
            <a:r>
              <a:rPr lang="en-GB" altLang="ja-JP" sz="15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altLang="ja-JP" sz="15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Alt.1 Joint configuration in one resource setting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periodic transmission for both CSI-RS resources associated with long term and short term CSI</a:t>
            </a: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of periodicities and offsets among both types of resources can be specified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long term CSI content associated with periodic CSI-RS resource(s) and short term CSI content associated with </a:t>
            </a:r>
            <a:r>
              <a:rPr lang="en-GB" altLang="ja-JP" sz="1500" b="0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aperiodic</a:t>
            </a: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CSI-RS resource(s) 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semi-persistent CSI-RS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other CSI-RS configurations</a:t>
            </a:r>
          </a:p>
          <a:p>
            <a:pPr lvl="3" indent="-342900" algn="just">
              <a:buFont typeface="Arial" charset="0"/>
              <a:buChar char="•"/>
              <a:defRPr/>
            </a:pPr>
            <a:r>
              <a:rPr lang="en-GB" altLang="ja-JP" sz="15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Alt.2 Independent configurations in two resource settings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Examples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1" algn="just" eaLnBrk="1" hangingPunct="1">
              <a:defRPr/>
            </a:pPr>
            <a:r>
              <a:rPr lang="en-GB" altLang="ja-JP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55" y="958989"/>
            <a:ext cx="9099910" cy="569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24030</TotalTime>
  <Words>388</Words>
  <Application>Microsoft Office PowerPoint</Application>
  <PresentationFormat>全屏显示(4:3)</PresentationFormat>
  <Paragraphs>45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Way forward on hybrid CSI for NR</vt:lpstr>
      <vt:lpstr>Background </vt:lpstr>
      <vt:lpstr>Proposal </vt:lpstr>
      <vt:lpstr>Examples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Windows 用户</cp:lastModifiedBy>
  <cp:revision>2396</cp:revision>
  <dcterms:created xsi:type="dcterms:W3CDTF">2007-12-19T20:51:45Z</dcterms:created>
  <dcterms:modified xsi:type="dcterms:W3CDTF">2017-02-16T07:09:14Z</dcterms:modified>
</cp:coreProperties>
</file>