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3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L1 configurations for multicast in </a:t>
            </a:r>
            <a:r>
              <a:rPr lang="en-US" altLang="zh-CN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Huawei, </a:t>
            </a:r>
            <a:r>
              <a:rPr lang="en-US" dirty="0" err="1">
                <a:solidFill>
                  <a:schemeClr val="tx1"/>
                </a:solidFill>
              </a:rPr>
              <a:t>HiSilicon</a:t>
            </a:r>
            <a:r>
              <a:rPr lang="en-US" dirty="0">
                <a:solidFill>
                  <a:schemeClr val="tx1"/>
                </a:solidFill>
              </a:rPr>
              <a:t>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732240" y="110043"/>
            <a:ext cx="2286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R1-1703516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17th February 2017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7.2.3.2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243" y="-23428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59" cy="6165304"/>
          </a:xfrm>
        </p:spPr>
        <p:txBody>
          <a:bodyPr>
            <a:normAutofit lnSpcReduction="10000"/>
          </a:bodyPr>
          <a:lstStyle/>
          <a:p>
            <a:pPr marL="0" indent="0" hangingPunct="0">
              <a:buNone/>
            </a:pPr>
            <a:r>
              <a:rPr lang="en-GB" sz="1400" b="1"/>
              <a:t>In RAN1#87 </a:t>
            </a:r>
            <a:r>
              <a:rPr lang="en-GB" sz="1400" b="1" dirty="0"/>
              <a:t>meeting, regarding </a:t>
            </a:r>
            <a:r>
              <a:rPr lang="en-GB" sz="1800" b="1" dirty="0"/>
              <a:t>SC-PTM</a:t>
            </a:r>
            <a:r>
              <a:rPr lang="en-GB" sz="1400" b="1" dirty="0"/>
              <a:t>, the followings are agreed:</a:t>
            </a:r>
            <a:endParaRPr lang="en-US" sz="1400" b="1" dirty="0"/>
          </a:p>
          <a:p>
            <a:pPr lvl="0"/>
            <a:r>
              <a:rPr lang="en-GB" sz="1100" dirty="0"/>
              <a:t>MPDCCH search space configuration for SC-MCCH consists of {narrowband, </a:t>
            </a:r>
            <a:r>
              <a:rPr lang="en-GB" sz="1100" dirty="0" err="1"/>
              <a:t>Rmax</a:t>
            </a:r>
            <a:r>
              <a:rPr lang="en-GB" sz="1100" dirty="0"/>
              <a:t>, G}.</a:t>
            </a:r>
            <a:endParaRPr lang="en-US" sz="1600" dirty="0"/>
          </a:p>
          <a:p>
            <a:pPr lvl="0"/>
            <a:r>
              <a:rPr lang="en-GB" sz="1100" dirty="0"/>
              <a:t>MPDCCH search space configuration for SC-MTCH consists of {narrowband, </a:t>
            </a:r>
            <a:r>
              <a:rPr lang="en-GB" sz="1100" dirty="0" err="1"/>
              <a:t>Rmax</a:t>
            </a:r>
            <a:r>
              <a:rPr lang="en-GB" sz="1100" dirty="0"/>
              <a:t>, G}.</a:t>
            </a:r>
            <a:endParaRPr lang="en-US" sz="1600" dirty="0"/>
          </a:p>
          <a:p>
            <a:pPr lvl="0"/>
            <a:r>
              <a:rPr lang="en-GB" sz="1100" dirty="0"/>
              <a:t>For the MPDCCH search space scheduling SC-MCCH, UE monitoring of blind decoding candidates is reused from Type1-CSS.</a:t>
            </a:r>
            <a:endParaRPr lang="en-US" sz="1600" dirty="0"/>
          </a:p>
          <a:p>
            <a:pPr lvl="0"/>
            <a:r>
              <a:rPr lang="en-GB" sz="1100" dirty="0"/>
              <a:t>For the MPDCCH search space scheduling SC-MTCH, UE monitoring of blind decoding candidates is reused from Type2-CSS.</a:t>
            </a:r>
            <a:endParaRPr lang="en-US" sz="1600" dirty="0"/>
          </a:p>
          <a:p>
            <a:pPr lvl="0"/>
            <a:r>
              <a:rPr lang="en-GB" sz="1100" dirty="0"/>
              <a:t>DCIs for scheduling SC-MCCH is based on DCI format 6-2 with at least the following fields:</a:t>
            </a:r>
            <a:endParaRPr lang="en-US" sz="1600" dirty="0"/>
          </a:p>
          <a:p>
            <a:pPr lvl="1"/>
            <a:r>
              <a:rPr lang="en-GB" sz="1050" dirty="0"/>
              <a:t>Resource assignment</a:t>
            </a:r>
            <a:endParaRPr lang="en-US" sz="1400" dirty="0"/>
          </a:p>
          <a:p>
            <a:pPr lvl="1"/>
            <a:r>
              <a:rPr lang="en-GB" sz="1050" dirty="0"/>
              <a:t>Number of PDSCH repetitions</a:t>
            </a:r>
            <a:endParaRPr lang="en-US" sz="1400" dirty="0"/>
          </a:p>
          <a:p>
            <a:pPr lvl="1"/>
            <a:r>
              <a:rPr lang="en-GB" sz="1050" dirty="0"/>
              <a:t>MCS</a:t>
            </a:r>
            <a:endParaRPr lang="en-US" sz="1400" dirty="0"/>
          </a:p>
          <a:p>
            <a:pPr lvl="1"/>
            <a:r>
              <a:rPr lang="en-GB" sz="1050" dirty="0"/>
              <a:t>Number of MPDCCH repetitions</a:t>
            </a:r>
            <a:endParaRPr lang="en-US" sz="1400" dirty="0"/>
          </a:p>
          <a:p>
            <a:pPr lvl="0"/>
            <a:r>
              <a:rPr lang="en-GB" sz="1100" dirty="0"/>
              <a:t>DCIs for scheduling SC-MTCH include at least the following fields:</a:t>
            </a:r>
            <a:endParaRPr lang="en-US" sz="1600" dirty="0"/>
          </a:p>
          <a:p>
            <a:pPr lvl="1"/>
            <a:r>
              <a:rPr lang="en-GB" sz="1050" dirty="0"/>
              <a:t>Frequency-hopping flag</a:t>
            </a:r>
            <a:endParaRPr lang="en-US" sz="1400" dirty="0"/>
          </a:p>
          <a:p>
            <a:pPr lvl="1"/>
            <a:r>
              <a:rPr lang="en-GB" sz="1050" dirty="0"/>
              <a:t>Resource assignment</a:t>
            </a:r>
            <a:endParaRPr lang="en-US" sz="1400" dirty="0"/>
          </a:p>
          <a:p>
            <a:pPr lvl="1"/>
            <a:r>
              <a:rPr lang="en-GB" sz="1050" dirty="0"/>
              <a:t>Number of PDSCH repetitions</a:t>
            </a:r>
            <a:endParaRPr lang="en-US" sz="1400" dirty="0"/>
          </a:p>
          <a:p>
            <a:pPr lvl="1"/>
            <a:r>
              <a:rPr lang="en-GB" sz="1050" dirty="0"/>
              <a:t>MCS</a:t>
            </a:r>
            <a:endParaRPr lang="en-US" sz="1400" dirty="0"/>
          </a:p>
          <a:p>
            <a:pPr lvl="1"/>
            <a:r>
              <a:rPr lang="en-GB" sz="1050" dirty="0"/>
              <a:t>Number of MPDCCH repetitions</a:t>
            </a:r>
            <a:endParaRPr lang="en-US" sz="1400" dirty="0"/>
          </a:p>
          <a:p>
            <a:pPr lvl="0"/>
            <a:r>
              <a:rPr lang="en-GB" sz="1100" dirty="0"/>
              <a:t>The sizes of the DCI fields are FFS.</a:t>
            </a:r>
            <a:endParaRPr lang="en-US" sz="1600" dirty="0"/>
          </a:p>
          <a:p>
            <a:pPr lvl="0"/>
            <a:r>
              <a:rPr lang="en-GB" sz="1100" dirty="0"/>
              <a:t>Other DCI fields than the ones listed above are not precluded.</a:t>
            </a:r>
            <a:endParaRPr lang="en-US" sz="1600" dirty="0"/>
          </a:p>
          <a:p>
            <a:pPr lvl="0"/>
            <a:r>
              <a:rPr lang="en-GB" sz="1100" dirty="0"/>
              <a:t>PDSCH carrying SC-MCCH supports up to 1000 bits TBS and up to 6 PRBs channel bandwidth.</a:t>
            </a:r>
            <a:endParaRPr lang="en-US" sz="1600" dirty="0"/>
          </a:p>
          <a:p>
            <a:pPr lvl="0"/>
            <a:r>
              <a:rPr lang="en-GB" sz="1100" dirty="0"/>
              <a:t>PDSCH carrying SC-MTCH is configurable in SC-MCCH, and supports up to [4008] bits TBS and [24 or 25] PRBs channel bandwidth.</a:t>
            </a:r>
            <a:endParaRPr lang="en-US" sz="1600" dirty="0"/>
          </a:p>
          <a:p>
            <a:pPr lvl="0"/>
            <a:r>
              <a:rPr lang="en-GB" sz="1100" dirty="0"/>
              <a:t>For MPDCCH scheduling SC-MCCH or SC-MTCH, the frequency hopping and its configuration follow the Rel-13 </a:t>
            </a:r>
            <a:r>
              <a:rPr lang="en-GB" sz="1100" dirty="0" err="1"/>
              <a:t>eMTC</a:t>
            </a:r>
            <a:r>
              <a:rPr lang="en-GB" sz="1100" dirty="0"/>
              <a:t> design.</a:t>
            </a:r>
            <a:endParaRPr lang="en-US" sz="1600" dirty="0"/>
          </a:p>
          <a:p>
            <a:pPr lvl="0"/>
            <a:r>
              <a:rPr lang="en-GB" sz="1100" dirty="0"/>
              <a:t>For PDSCH carrying SC-MCCH or SC-MTCH, the frequency hopping and its configuration follow the Rel-13 </a:t>
            </a:r>
            <a:r>
              <a:rPr lang="en-GB" sz="1100" dirty="0" err="1"/>
              <a:t>eMTC</a:t>
            </a:r>
            <a:r>
              <a:rPr lang="en-GB" sz="1100" dirty="0"/>
              <a:t> design.</a:t>
            </a:r>
            <a:endParaRPr lang="en-US" sz="1600" dirty="0"/>
          </a:p>
          <a:p>
            <a:pPr lvl="0"/>
            <a:r>
              <a:rPr lang="en-GB" sz="1100" dirty="0"/>
              <a:t>The frequency hopping activation (ON/OFF) for MPDCCH/PDSCH for SC-MCCH is configured by a new 1-bit parameter.</a:t>
            </a:r>
            <a:endParaRPr lang="en-US" sz="1600" dirty="0"/>
          </a:p>
          <a:p>
            <a:pPr lvl="0"/>
            <a:r>
              <a:rPr lang="en-GB" sz="1100" dirty="0"/>
              <a:t>The frequency hopping activation (ON/OFF) for MPDCCH/PDSCH for SC-MTCH is configured by a new 1-bit parameter per SC-MTCH.</a:t>
            </a:r>
            <a:endParaRPr lang="en-US" sz="1600" dirty="0"/>
          </a:p>
          <a:p>
            <a:pPr lvl="0"/>
            <a:r>
              <a:rPr lang="en-GB" sz="1100" dirty="0"/>
              <a:t>Coverage enhancement related settings (CE mode A / CE mode B) for MPDCCH/PDSCH for SC-MCCH are configured by a new 1-bit parameter.</a:t>
            </a:r>
            <a:endParaRPr lang="en-US" sz="1600" dirty="0"/>
          </a:p>
          <a:p>
            <a:pPr lvl="0"/>
            <a:r>
              <a:rPr lang="en-GB" sz="1100" dirty="0"/>
              <a:t>Coverage enhancement related settings (CE mode A / CE mode B) for MPDCCH/PDSCH for SC-MTCH is configured by a new 1-bit parameter per SC-MTCH.</a:t>
            </a:r>
            <a:endParaRPr lang="en-US" sz="1600" dirty="0"/>
          </a:p>
          <a:p>
            <a:pPr lvl="0"/>
            <a:r>
              <a:rPr lang="en-GB" sz="1100" dirty="0"/>
              <a:t>Collision between SC-PTM related transmissions and PSS/SSS, PBCH, and SIBs, is handled in the same way as Rel-13 </a:t>
            </a:r>
            <a:r>
              <a:rPr lang="en-GB" sz="1100" dirty="0" err="1"/>
              <a:t>eMTC</a:t>
            </a:r>
            <a:r>
              <a:rPr lang="en-GB" sz="1100" dirty="0"/>
              <a:t>.</a:t>
            </a:r>
            <a:endParaRPr lang="en-US" sz="1600" dirty="0"/>
          </a:p>
          <a:p>
            <a:pPr lvl="0"/>
            <a:r>
              <a:rPr lang="en-GB" sz="1100" dirty="0"/>
              <a:t>The UE is not required to simultaneously monitor the MPDCCH search spaces for SC-MCCH and SC-MTCH.</a:t>
            </a:r>
            <a:endParaRPr lang="en-US" sz="1600" dirty="0"/>
          </a:p>
          <a:p>
            <a:pPr lvl="0"/>
            <a:r>
              <a:rPr lang="en-GB" sz="1100" dirty="0"/>
              <a:t>When a UE is monitoring MPDCCH search space for SC-MCCH or receiving PDSCH carrying SC-MCCH, it is not required to simultaneously monitor MPDCCH search space for SC-MTCH or receive PDSCH carrying SC-MTCH.</a:t>
            </a:r>
            <a:endParaRPr lang="en-US" sz="1600" dirty="0"/>
          </a:p>
          <a:p>
            <a:endParaRPr lang="sv-SE" sz="1100" dirty="0"/>
          </a:p>
        </p:txBody>
      </p:sp>
    </p:spTree>
    <p:extLst>
      <p:ext uri="{BB962C8B-B14F-4D97-AF65-F5344CB8AC3E}">
        <p14:creationId xmlns:p14="http://schemas.microsoft.com/office/powerpoint/2010/main" val="137185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hangingPunct="0"/>
            <a:r>
              <a:rPr lang="en-US" dirty="0"/>
              <a:t>In RAN2#96 meeting, regarding SC-PTM, the following agreements are made:</a:t>
            </a:r>
          </a:p>
          <a:p>
            <a:pPr lvl="1"/>
            <a:r>
              <a:rPr lang="en-US" dirty="0"/>
              <a:t>Value ranges that are agreed at this meeting are considered to be the baseline.</a:t>
            </a:r>
          </a:p>
          <a:p>
            <a:pPr lvl="1"/>
            <a:r>
              <a:rPr lang="en-US" dirty="0"/>
              <a:t>The exact extension values for repetition period for SC-MCCH in NB-IoT and </a:t>
            </a:r>
            <a:r>
              <a:rPr lang="en-US" dirty="0" err="1"/>
              <a:t>feMTC</a:t>
            </a:r>
            <a:r>
              <a:rPr lang="en-US" dirty="0"/>
              <a:t> can be extended to {rf512, rf1024, rf2048, rf4096, rf8192}.</a:t>
            </a:r>
          </a:p>
          <a:p>
            <a:pPr lvl="1"/>
            <a:r>
              <a:rPr lang="en-US" dirty="0"/>
              <a:t>The exact extension values for modification period for SC-MCCH in NB-IoT and </a:t>
            </a:r>
            <a:r>
              <a:rPr lang="en-US" dirty="0" err="1"/>
              <a:t>feMTC</a:t>
            </a:r>
            <a:r>
              <a:rPr lang="en-US" dirty="0"/>
              <a:t> can be extended to {rf131072, rf262144, rf524288, rf1048576}.</a:t>
            </a:r>
          </a:p>
          <a:p>
            <a:pPr lvl="1"/>
            <a:r>
              <a:rPr lang="en-US" dirty="0"/>
              <a:t>RAN2 does not introduce multiple SC-MCCH per cell. </a:t>
            </a:r>
          </a:p>
          <a:p>
            <a:pPr lvl="1"/>
            <a:r>
              <a:rPr lang="en-US" dirty="0"/>
              <a:t>As a starting point for dimensioning R2 assumes it is sufficient to support 64 simultaneous SC-MTCH for NB-IoT and 128 simultaneous SC-MTCH for </a:t>
            </a:r>
            <a:r>
              <a:rPr lang="en-US" dirty="0" err="1"/>
              <a:t>feMTC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SC-MCCH message segmentation should be supported for NB-IoT and </a:t>
            </a:r>
            <a:r>
              <a:rPr lang="en-US" dirty="0" err="1"/>
              <a:t>FeMTC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Segmentation/concatenation of RLC UM mode is used for SC-MCCH message segmentation.</a:t>
            </a:r>
          </a:p>
          <a:p>
            <a:pPr lvl="1"/>
            <a:r>
              <a:rPr lang="en-US" dirty="0"/>
              <a:t>For transmission of segments, a transmission scheme similar to that for LTE SC-MTCH DRX is used.</a:t>
            </a:r>
          </a:p>
          <a:p>
            <a:pPr marL="0" indent="0" hangingPunct="0">
              <a:buNone/>
            </a:pPr>
            <a:endParaRPr lang="en-US" dirty="0"/>
          </a:p>
          <a:p>
            <a:pPr hangingPunct="0"/>
            <a:r>
              <a:rPr lang="en-US" dirty="0"/>
              <a:t>Furthermore, in an LS send from RAN2 to RAN1, RAN2 asked that whether it is possible to </a:t>
            </a:r>
          </a:p>
          <a:p>
            <a:pPr lvl="1"/>
            <a:r>
              <a:rPr lang="en-US" dirty="0"/>
              <a:t>Use 1 bit in the DCI in PDCCH for SC-MCCH scheduling, and SC-RNTI is used.</a:t>
            </a:r>
          </a:p>
          <a:p>
            <a:pPr lvl="1"/>
            <a:r>
              <a:rPr lang="en-US" dirty="0"/>
              <a:t>Use 1 bit in DCI in PDCCH for SC-MTCH scheduling to indicate whether the configuration of the SC-MTCH will be changed in next MP.</a:t>
            </a:r>
          </a:p>
          <a:p>
            <a:pPr lvl="1"/>
            <a:r>
              <a:rPr lang="en-US" dirty="0"/>
              <a:t>Use 1 additional bit in DCI in PDCCH for SC-MTCH scheduling to indicate whether the new services are due to start in next MP. For the UE who has on-going service and is interested in detection of other new session starts.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609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GB" sz="2000" dirty="0"/>
              <a:t>PDSCH carrying SC-MTCH is configurable in SC-MCCH, with the following configurations</a:t>
            </a:r>
          </a:p>
          <a:p>
            <a:pPr lvl="1"/>
            <a:r>
              <a:rPr lang="en-GB" sz="1600" dirty="0"/>
              <a:t>1. Maximum 1000 bits TBS and </a:t>
            </a:r>
            <a:r>
              <a:rPr lang="en-US" sz="1600" dirty="0"/>
              <a:t>maximum number of </a:t>
            </a:r>
            <a:r>
              <a:rPr lang="en-US" sz="1600" dirty="0" err="1"/>
              <a:t>allocatable</a:t>
            </a:r>
            <a:r>
              <a:rPr lang="en-US" sz="1600" dirty="0"/>
              <a:t> PRBs is </a:t>
            </a:r>
            <a:r>
              <a:rPr lang="en-GB" sz="1600" dirty="0"/>
              <a:t>6.</a:t>
            </a:r>
          </a:p>
          <a:p>
            <a:pPr lvl="1"/>
            <a:r>
              <a:rPr lang="en-GB" sz="1600" dirty="0"/>
              <a:t>2. Maximum 4008 bits TBS and </a:t>
            </a:r>
            <a:r>
              <a:rPr lang="en-US" sz="1600" dirty="0"/>
              <a:t>maximum number of </a:t>
            </a:r>
            <a:r>
              <a:rPr lang="en-US" sz="1600" dirty="0" err="1"/>
              <a:t>allocatable</a:t>
            </a:r>
            <a:r>
              <a:rPr lang="en-US" sz="1600" dirty="0"/>
              <a:t> PRBs is </a:t>
            </a:r>
            <a:r>
              <a:rPr lang="en-GB" sz="1600" dirty="0"/>
              <a:t>24.</a:t>
            </a:r>
          </a:p>
          <a:p>
            <a:pPr lvl="1"/>
            <a:endParaRPr lang="en-US" sz="2000" dirty="0"/>
          </a:p>
          <a:p>
            <a:r>
              <a:rPr lang="en-US" sz="2000" dirty="0"/>
              <a:t>Send an LS to RAN2 to inform them to support signaling of “PA” (per SC-MTCH) and “PB” (for all SC-MTCHs in a cell) for deriving the ratio of PDSCH EPRE to CRS EPRE in </a:t>
            </a:r>
            <a:r>
              <a:rPr lang="en-US" sz="2000" dirty="0" err="1"/>
              <a:t>FeMTC</a:t>
            </a:r>
            <a:r>
              <a:rPr lang="en-US" sz="2000" dirty="0"/>
              <a:t> specific messages for SC-PTM, with the same value ranges as in Rel-13 LTE SC-PTM.</a:t>
            </a:r>
          </a:p>
          <a:p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13036</TotalTime>
  <Words>797</Words>
  <Application>Microsoft Office PowerPoint</Application>
  <PresentationFormat>On-screen Show (4:3)</PresentationFormat>
  <Paragraphs>56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Theme</vt:lpstr>
      <vt:lpstr>WF L1 configurations for multicast in FeMTC</vt:lpstr>
      <vt:lpstr>Background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1175</cp:revision>
  <dcterms:created xsi:type="dcterms:W3CDTF">2015-04-22T00:12:23Z</dcterms:created>
  <dcterms:modified xsi:type="dcterms:W3CDTF">2017-02-14T07:49:24Z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