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80" r:id="rId2"/>
    <p:sldId id="278" r:id="rId3"/>
    <p:sldId id="284" r:id="rId4"/>
    <p:sldId id="285" r:id="rId5"/>
    <p:sldId id="287" r:id="rId6"/>
    <p:sldId id="286" r:id="rId7"/>
    <p:sldId id="288" r:id="rId8"/>
    <p:sldId id="292" r:id="rId9"/>
    <p:sldId id="289" r:id="rId10"/>
    <p:sldId id="290" r:id="rId11"/>
    <p:sldId id="281" r:id="rId12"/>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re de la présentation" id="{1DDBAF10-673F-4E9B-83A6-01F051B89383}">
          <p14:sldIdLst>
            <p14:sldId id="280"/>
          </p14:sldIdLst>
        </p14:section>
        <p14:section name="contenu du diaporama" id="{7C415485-64F3-4240-AEC1-14455B505EAE}">
          <p14:sldIdLst>
            <p14:sldId id="278"/>
            <p14:sldId id="284"/>
            <p14:sldId id="285"/>
            <p14:sldId id="287"/>
            <p14:sldId id="286"/>
            <p14:sldId id="288"/>
            <p14:sldId id="292"/>
            <p14:sldId id="289"/>
            <p14:sldId id="290"/>
          </p14:sldIdLst>
        </p14:section>
        <p14:section name="merci : dernière diapo" id="{FD249092-554B-47FC-BF3F-1E9DB05FF9BC}">
          <p14:sldIdLst>
            <p14:sldId id="281"/>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1" d="100"/>
          <a:sy n="81" d="100"/>
        </p:scale>
        <p:origin x="-1013" y="-72"/>
      </p:cViewPr>
      <p:guideLst>
        <p:guide orient="horz" pos="2160"/>
        <p:guide pos="2880"/>
      </p:guideLst>
    </p:cSldViewPr>
  </p:slideViewPr>
  <p:notesTextViewPr>
    <p:cViewPr>
      <p:scale>
        <a:sx n="1" d="1"/>
        <a:sy n="1" d="1"/>
      </p:scale>
      <p:origin x="0" y="0"/>
    </p:cViewPr>
  </p:notesTextViewPr>
  <p:notesViewPr>
    <p:cSldViewPr>
      <p:cViewPr varScale="1">
        <p:scale>
          <a:sx n="101" d="100"/>
          <a:sy n="101" d="100"/>
        </p:scale>
        <p:origin x="-3528"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1B49CDB-A986-4E50-A57B-D4F4C9AC6DCE}" type="datetimeFigureOut">
              <a:rPr lang="fr-FR" smtClean="0"/>
              <a:t>06/02/2017</a:t>
            </a:fld>
            <a:endParaRPr lang="fr-F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E3F1261-3813-474C-AEA2-D1F6A6D229F1}" type="slidenum">
              <a:rPr lang="fr-FR" smtClean="0"/>
              <a:t>‹N°›</a:t>
            </a:fld>
            <a:endParaRPr lang="fr-FR"/>
          </a:p>
        </p:txBody>
      </p:sp>
    </p:spTree>
    <p:extLst>
      <p:ext uri="{BB962C8B-B14F-4D97-AF65-F5344CB8AC3E}">
        <p14:creationId xmlns:p14="http://schemas.microsoft.com/office/powerpoint/2010/main" val="23873158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a:p>
        </p:txBody>
      </p:sp>
      <p:sp>
        <p:nvSpPr>
          <p:cNvPr id="4" name="Slide Number Placeholder 3"/>
          <p:cNvSpPr>
            <a:spLocks noGrp="1"/>
          </p:cNvSpPr>
          <p:nvPr>
            <p:ph type="sldNum" sz="quarter" idx="10"/>
          </p:nvPr>
        </p:nvSpPr>
        <p:spPr/>
        <p:txBody>
          <a:bodyPr/>
          <a:lstStyle/>
          <a:p>
            <a:fld id="{3E3F1261-3813-474C-AEA2-D1F6A6D229F1}" type="slidenum">
              <a:rPr lang="fr-FR" smtClean="0"/>
              <a:t>1</a:t>
            </a:fld>
            <a:endParaRPr lang="fr-FR"/>
          </a:p>
        </p:txBody>
      </p:sp>
    </p:spTree>
    <p:extLst>
      <p:ext uri="{BB962C8B-B14F-4D97-AF65-F5344CB8AC3E}">
        <p14:creationId xmlns:p14="http://schemas.microsoft.com/office/powerpoint/2010/main" val="98466577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de la présentation">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1043608" y="1772816"/>
            <a:ext cx="7057405" cy="936000"/>
          </a:xfrm>
        </p:spPr>
        <p:txBody>
          <a:bodyPr/>
          <a:lstStyle>
            <a:lvl1pPr algn="l">
              <a:defRPr sz="6600">
                <a:latin typeface="Helvetica 35 Thin" pitchFamily="34" charset="0"/>
              </a:defRPr>
            </a:lvl1pPr>
          </a:lstStyle>
          <a:p>
            <a:r>
              <a:rPr lang="fr-FR" dirty="0" smtClean="0"/>
              <a:t>modifiez le texte</a:t>
            </a:r>
            <a:endParaRPr lang="fr-FR" dirty="0"/>
          </a:p>
        </p:txBody>
      </p:sp>
      <p:sp>
        <p:nvSpPr>
          <p:cNvPr id="3" name="Sous-titre 2"/>
          <p:cNvSpPr>
            <a:spLocks noGrp="1"/>
          </p:cNvSpPr>
          <p:nvPr>
            <p:ph type="subTitle" idx="1" hasCustomPrompt="1"/>
          </p:nvPr>
        </p:nvSpPr>
        <p:spPr>
          <a:xfrm>
            <a:off x="1012903" y="4393968"/>
            <a:ext cx="7084800" cy="547200"/>
          </a:xfrm>
        </p:spPr>
        <p:txBody>
          <a:bodyPr/>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fr-FR" noProof="0" dirty="0" smtClean="0"/>
              <a:t>nom de l’auteur – nom de l’entité date, présentation à </a:t>
            </a:r>
            <a:r>
              <a:rPr lang="fr-FR" noProof="0" dirty="0" err="1" smtClean="0"/>
              <a:t>xyz</a:t>
            </a:r>
            <a:endParaRPr lang="fr-FR" noProof="0" dirty="0" smtClean="0"/>
          </a:p>
        </p:txBody>
      </p:sp>
      <p:sp>
        <p:nvSpPr>
          <p:cNvPr id="7" name="Espace réservé du texte 8"/>
          <p:cNvSpPr>
            <a:spLocks noGrp="1"/>
          </p:cNvSpPr>
          <p:nvPr>
            <p:ph type="body" sz="quarter" idx="13" hasCustomPrompt="1"/>
          </p:nvPr>
        </p:nvSpPr>
        <p:spPr>
          <a:xfrm>
            <a:off x="1043608" y="2714620"/>
            <a:ext cx="7055363" cy="936000"/>
          </a:xfrm>
        </p:spPr>
        <p:txBody>
          <a:bodyPr/>
          <a:lstStyle>
            <a:lvl1pPr marL="0" indent="0">
              <a:spcAft>
                <a:spcPts val="0"/>
              </a:spcAft>
              <a:buNone/>
              <a:defRPr lang="fr-FR" sz="6600" dirty="0" smtClean="0">
                <a:solidFill>
                  <a:schemeClr val="tx1"/>
                </a:solidFill>
                <a:latin typeface="Helvetica 35 Thin" pitchFamily="34" charset="0"/>
                <a:ea typeface="+mj-ea"/>
                <a:cs typeface="+mj-cs"/>
              </a:defRPr>
            </a:lvl1pPr>
          </a:lstStyle>
          <a:p>
            <a:pPr lvl="0"/>
            <a:r>
              <a:rPr lang="fr-FR" dirty="0" smtClean="0"/>
              <a:t>usage interne</a:t>
            </a:r>
          </a:p>
        </p:txBody>
      </p:sp>
      <p:pic>
        <p:nvPicPr>
          <p:cNvPr id="8" name="Picture 28" descr="RGB_logo"/>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101013" y="5876925"/>
            <a:ext cx="719137" cy="7191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68979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iffres clef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770" y="404813"/>
            <a:ext cx="7084800" cy="982800"/>
          </a:xfrm>
        </p:spPr>
        <p:txBody>
          <a:bodyPr/>
          <a:lstStyle>
            <a:lvl1pPr algn="l">
              <a:defRPr/>
            </a:lvl1pPr>
          </a:lstStyle>
          <a:p>
            <a:r>
              <a:rPr lang="fr-FR" dirty="0" smtClean="0"/>
              <a:t>chiffres ou points clefs à mettre en valeur</a:t>
            </a:r>
            <a:endParaRPr lang="fr-FR" dirty="0"/>
          </a:p>
        </p:txBody>
      </p:sp>
      <p:sp>
        <p:nvSpPr>
          <p:cNvPr id="13" name="Espace réservé du texte 7"/>
          <p:cNvSpPr>
            <a:spLocks noGrp="1"/>
          </p:cNvSpPr>
          <p:nvPr>
            <p:ph type="body" sz="quarter" idx="13" hasCustomPrompt="1"/>
          </p:nvPr>
        </p:nvSpPr>
        <p:spPr>
          <a:xfrm>
            <a:off x="1903592" y="3359626"/>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5" name="Espace réservé du texte 7"/>
          <p:cNvSpPr>
            <a:spLocks noGrp="1"/>
          </p:cNvSpPr>
          <p:nvPr>
            <p:ph type="body" sz="quarter" idx="15" hasCustomPrompt="1"/>
          </p:nvPr>
        </p:nvSpPr>
        <p:spPr>
          <a:xfrm>
            <a:off x="1903592" y="3969226"/>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7" name="Espace réservé du texte 7"/>
          <p:cNvSpPr>
            <a:spLocks noGrp="1"/>
          </p:cNvSpPr>
          <p:nvPr>
            <p:ph type="body" sz="quarter" idx="17" hasCustomPrompt="1"/>
          </p:nvPr>
        </p:nvSpPr>
        <p:spPr>
          <a:xfrm>
            <a:off x="1903592" y="4581276"/>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9" name="Espace réservé du texte 7"/>
          <p:cNvSpPr>
            <a:spLocks noGrp="1"/>
          </p:cNvSpPr>
          <p:nvPr>
            <p:ph type="body" sz="quarter" idx="19" hasCustomPrompt="1"/>
          </p:nvPr>
        </p:nvSpPr>
        <p:spPr>
          <a:xfrm>
            <a:off x="1903592" y="5229200"/>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20" name="Espace réservé du texte 13"/>
          <p:cNvSpPr>
            <a:spLocks noGrp="1"/>
          </p:cNvSpPr>
          <p:nvPr>
            <p:ph type="body" sz="quarter" idx="20" hasCustomPrompt="1"/>
          </p:nvPr>
        </p:nvSpPr>
        <p:spPr>
          <a:xfrm>
            <a:off x="1016000" y="1781175"/>
            <a:ext cx="7085013" cy="1152525"/>
          </a:xfrm>
        </p:spPr>
        <p:txBody>
          <a:bodyPr/>
          <a:lstStyle>
            <a:lvl1pPr marL="0" indent="0">
              <a:buNone/>
              <a:defRPr sz="7500" baseline="0">
                <a:solidFill>
                  <a:schemeClr val="tx1"/>
                </a:solidFill>
                <a:latin typeface="Helvetica 35 Thin" pitchFamily="34" charset="0"/>
              </a:defRPr>
            </a:lvl1pPr>
          </a:lstStyle>
          <a:p>
            <a:pPr lvl="0"/>
            <a:r>
              <a:rPr lang="fr-FR" dirty="0" smtClean="0"/>
              <a:t>chiffres clefs</a:t>
            </a:r>
            <a:endParaRPr lang="fr-FR" dirty="0"/>
          </a:p>
        </p:txBody>
      </p:sp>
      <p:sp>
        <p:nvSpPr>
          <p:cNvPr id="6" name="Espace réservé du texte 5"/>
          <p:cNvSpPr>
            <a:spLocks noGrp="1"/>
          </p:cNvSpPr>
          <p:nvPr>
            <p:ph type="body" sz="quarter" idx="21" hasCustomPrompt="1"/>
          </p:nvPr>
        </p:nvSpPr>
        <p:spPr>
          <a:xfrm>
            <a:off x="1043608" y="3359627"/>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
        <p:nvSpPr>
          <p:cNvPr id="21" name="Espace réservé du texte 5"/>
          <p:cNvSpPr>
            <a:spLocks noGrp="1"/>
          </p:cNvSpPr>
          <p:nvPr>
            <p:ph type="body" sz="quarter" idx="22" hasCustomPrompt="1"/>
          </p:nvPr>
        </p:nvSpPr>
        <p:spPr>
          <a:xfrm>
            <a:off x="1043608" y="3969226"/>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
        <p:nvSpPr>
          <p:cNvPr id="22" name="Espace réservé du texte 5"/>
          <p:cNvSpPr>
            <a:spLocks noGrp="1"/>
          </p:cNvSpPr>
          <p:nvPr>
            <p:ph type="body" sz="quarter" idx="23" hasCustomPrompt="1"/>
          </p:nvPr>
        </p:nvSpPr>
        <p:spPr>
          <a:xfrm>
            <a:off x="1043608" y="4581276"/>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
        <p:nvSpPr>
          <p:cNvPr id="23" name="Espace réservé du texte 5"/>
          <p:cNvSpPr>
            <a:spLocks noGrp="1"/>
          </p:cNvSpPr>
          <p:nvPr>
            <p:ph type="body" sz="quarter" idx="24" hasCustomPrompt="1"/>
          </p:nvPr>
        </p:nvSpPr>
        <p:spPr>
          <a:xfrm>
            <a:off x="1043608" y="5229200"/>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Tree>
    <p:extLst>
      <p:ext uri="{BB962C8B-B14F-4D97-AF65-F5344CB8AC3E}">
        <p14:creationId xmlns:p14="http://schemas.microsoft.com/office/powerpoint/2010/main" val="417213887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iffres clefs 2">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84800" cy="982800"/>
          </a:xfrm>
        </p:spPr>
        <p:txBody>
          <a:bodyPr/>
          <a:lstStyle>
            <a:lvl1pPr algn="l">
              <a:defRPr/>
            </a:lvl1pPr>
          </a:lstStyle>
          <a:p>
            <a:r>
              <a:rPr lang="fr-FR" dirty="0" smtClean="0"/>
              <a:t>chiffres ou points clefs à mettre en valeur</a:t>
            </a:r>
            <a:endParaRPr lang="fr-FR" dirty="0"/>
          </a:p>
        </p:txBody>
      </p:sp>
      <p:sp>
        <p:nvSpPr>
          <p:cNvPr id="12" name="Espace réservé du texte 5"/>
          <p:cNvSpPr>
            <a:spLocks noGrp="1"/>
          </p:cNvSpPr>
          <p:nvPr>
            <p:ph type="body" sz="quarter" idx="12" hasCustomPrompt="1"/>
          </p:nvPr>
        </p:nvSpPr>
        <p:spPr>
          <a:xfrm>
            <a:off x="1016000" y="3357562"/>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3" name="Espace réservé du texte 7"/>
          <p:cNvSpPr>
            <a:spLocks noGrp="1"/>
          </p:cNvSpPr>
          <p:nvPr>
            <p:ph type="body" sz="quarter" idx="13" hasCustomPrompt="1"/>
          </p:nvPr>
        </p:nvSpPr>
        <p:spPr>
          <a:xfrm>
            <a:off x="1903593" y="3359626"/>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4" name="Espace réservé du texte 5"/>
          <p:cNvSpPr>
            <a:spLocks noGrp="1"/>
          </p:cNvSpPr>
          <p:nvPr>
            <p:ph type="body" sz="quarter" idx="14" hasCustomPrompt="1"/>
          </p:nvPr>
        </p:nvSpPr>
        <p:spPr>
          <a:xfrm>
            <a:off x="4760415" y="3356992"/>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5" name="Espace réservé du texte 7"/>
          <p:cNvSpPr>
            <a:spLocks noGrp="1"/>
          </p:cNvSpPr>
          <p:nvPr>
            <p:ph type="body" sz="quarter" idx="15" hasCustomPrompt="1"/>
          </p:nvPr>
        </p:nvSpPr>
        <p:spPr>
          <a:xfrm>
            <a:off x="5648008" y="3359056"/>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6" name="Espace réservé du texte 5"/>
          <p:cNvSpPr>
            <a:spLocks noGrp="1"/>
          </p:cNvSpPr>
          <p:nvPr>
            <p:ph type="body" sz="quarter" idx="16" hasCustomPrompt="1"/>
          </p:nvPr>
        </p:nvSpPr>
        <p:spPr>
          <a:xfrm>
            <a:off x="1016000" y="4579212"/>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7" name="Espace réservé du texte 7"/>
          <p:cNvSpPr>
            <a:spLocks noGrp="1"/>
          </p:cNvSpPr>
          <p:nvPr>
            <p:ph type="body" sz="quarter" idx="17" hasCustomPrompt="1"/>
          </p:nvPr>
        </p:nvSpPr>
        <p:spPr>
          <a:xfrm>
            <a:off x="1903593" y="4581276"/>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8" name="Espace réservé du texte 5"/>
          <p:cNvSpPr>
            <a:spLocks noGrp="1"/>
          </p:cNvSpPr>
          <p:nvPr>
            <p:ph type="body" sz="quarter" idx="18" hasCustomPrompt="1"/>
          </p:nvPr>
        </p:nvSpPr>
        <p:spPr>
          <a:xfrm>
            <a:off x="4760415" y="4581128"/>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9" name="Espace réservé du texte 7"/>
          <p:cNvSpPr>
            <a:spLocks noGrp="1"/>
          </p:cNvSpPr>
          <p:nvPr>
            <p:ph type="body" sz="quarter" idx="19" hasCustomPrompt="1"/>
          </p:nvPr>
        </p:nvSpPr>
        <p:spPr>
          <a:xfrm>
            <a:off x="5648008" y="4583192"/>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20" name="Espace réservé du texte 13"/>
          <p:cNvSpPr>
            <a:spLocks noGrp="1"/>
          </p:cNvSpPr>
          <p:nvPr>
            <p:ph type="body" sz="quarter" idx="20" hasCustomPrompt="1"/>
          </p:nvPr>
        </p:nvSpPr>
        <p:spPr>
          <a:xfrm>
            <a:off x="1016000" y="1781175"/>
            <a:ext cx="7085013" cy="1152525"/>
          </a:xfrm>
        </p:spPr>
        <p:txBody>
          <a:bodyPr/>
          <a:lstStyle>
            <a:lvl1pPr marL="0" indent="0">
              <a:buNone/>
              <a:defRPr sz="7500" baseline="0">
                <a:solidFill>
                  <a:schemeClr val="tx1"/>
                </a:solidFill>
                <a:latin typeface="Helvetica 35 Thin" pitchFamily="34" charset="0"/>
              </a:defRPr>
            </a:lvl1pPr>
          </a:lstStyle>
          <a:p>
            <a:pPr lvl="0"/>
            <a:r>
              <a:rPr lang="fr-FR" dirty="0" smtClean="0"/>
              <a:t>chiffres clefs</a:t>
            </a:r>
            <a:endParaRPr lang="fr-FR" dirty="0"/>
          </a:p>
        </p:txBody>
      </p:sp>
    </p:spTree>
    <p:extLst>
      <p:ext uri="{BB962C8B-B14F-4D97-AF65-F5344CB8AC3E}">
        <p14:creationId xmlns:p14="http://schemas.microsoft.com/office/powerpoint/2010/main" val="76505364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e visuel et annotation">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58025" cy="982800"/>
          </a:xfrm>
        </p:spPr>
        <p:txBody>
          <a:bodyPr/>
          <a:lstStyle>
            <a:lvl1pPr algn="l">
              <a:defRPr/>
            </a:lvl1pPr>
          </a:lstStyle>
          <a:p>
            <a:r>
              <a:rPr lang="fr-FR" dirty="0" smtClean="0"/>
              <a:t>texte, visuel et annotation</a:t>
            </a:r>
            <a:endParaRPr lang="fr-FR" dirty="0"/>
          </a:p>
        </p:txBody>
      </p:sp>
      <p:sp>
        <p:nvSpPr>
          <p:cNvPr id="4" name="Espace réservé du texte 6"/>
          <p:cNvSpPr>
            <a:spLocks noGrp="1"/>
          </p:cNvSpPr>
          <p:nvPr>
            <p:ph type="body" sz="quarter" idx="11" hasCustomPrompt="1"/>
          </p:nvPr>
        </p:nvSpPr>
        <p:spPr>
          <a:xfrm>
            <a:off x="1043608" y="1773239"/>
            <a:ext cx="3340100" cy="3870340"/>
          </a:xfrm>
        </p:spPr>
        <p:txBody>
          <a:bodyPr/>
          <a:lstStyle>
            <a:lvl1pPr>
              <a:spcAft>
                <a:spcPts val="0"/>
              </a:spcAft>
              <a:defRPr sz="1800" baseline="0"/>
            </a:lvl1pPr>
          </a:lstStyle>
          <a:p>
            <a:r>
              <a:rPr lang="fr-FR" dirty="0" smtClean="0"/>
              <a:t>des informations complémentaires peuvent être ajoutées au visuel selon le format ci-contre</a:t>
            </a:r>
          </a:p>
        </p:txBody>
      </p:sp>
      <p:sp>
        <p:nvSpPr>
          <p:cNvPr id="5" name="Espace réservé du texte 6"/>
          <p:cNvSpPr>
            <a:spLocks noGrp="1"/>
          </p:cNvSpPr>
          <p:nvPr>
            <p:ph type="body" sz="quarter" idx="12" hasCustomPrompt="1"/>
          </p:nvPr>
        </p:nvSpPr>
        <p:spPr>
          <a:xfrm>
            <a:off x="4815508" y="4370751"/>
            <a:ext cx="3313113" cy="522143"/>
          </a:xfrm>
        </p:spPr>
        <p:txBody>
          <a:bodyPr/>
          <a:lstStyle>
            <a:lvl1pPr marL="0" indent="0" algn="l" eaLnBrk="0" hangingPunct="0">
              <a:spcAft>
                <a:spcPts val="0"/>
              </a:spcAft>
              <a:buSzPct val="70000"/>
              <a:buNone/>
              <a:defRPr sz="1200"/>
            </a:lvl1pPr>
          </a:lstStyle>
          <a:p>
            <a:pPr eaLnBrk="0" hangingPunct="0">
              <a:spcAft>
                <a:spcPct val="25000"/>
              </a:spcAft>
              <a:buSzPct val="70000"/>
            </a:pPr>
            <a:r>
              <a:rPr lang="fr-FR" dirty="0" smtClean="0">
                <a:solidFill>
                  <a:schemeClr val="tx2"/>
                </a:solidFill>
              </a:rPr>
              <a:t>annotation</a:t>
            </a:r>
            <a:endParaRPr lang="fr-FR" dirty="0">
              <a:solidFill>
                <a:schemeClr val="tx2"/>
              </a:solidFill>
            </a:endParaRPr>
          </a:p>
        </p:txBody>
      </p:sp>
      <p:sp>
        <p:nvSpPr>
          <p:cNvPr id="6" name="Espace réservé pour une image  3"/>
          <p:cNvSpPr>
            <a:spLocks noGrp="1"/>
          </p:cNvSpPr>
          <p:nvPr>
            <p:ph type="pic" sz="quarter" idx="14" hasCustomPrompt="1"/>
          </p:nvPr>
        </p:nvSpPr>
        <p:spPr>
          <a:xfrm>
            <a:off x="4815508" y="1773238"/>
            <a:ext cx="3313113" cy="2232025"/>
          </a:xfrm>
        </p:spPr>
        <p:txBody>
          <a:bodyPr/>
          <a:lstStyle>
            <a:lvl1pPr>
              <a:spcAft>
                <a:spcPts val="0"/>
              </a:spcAft>
              <a:defRPr sz="1800"/>
            </a:lvl1pPr>
          </a:lstStyle>
          <a:p>
            <a:r>
              <a:rPr lang="fr-FR" dirty="0" smtClean="0"/>
              <a:t>cliquez ici pour insérer une image</a:t>
            </a:r>
            <a:endParaRPr lang="fr-FR" dirty="0"/>
          </a:p>
        </p:txBody>
      </p:sp>
    </p:spTree>
    <p:extLst>
      <p:ext uri="{BB962C8B-B14F-4D97-AF65-F5344CB8AC3E}">
        <p14:creationId xmlns:p14="http://schemas.microsoft.com/office/powerpoint/2010/main" val="232175765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visuel demi page">
    <p:spTree>
      <p:nvGrpSpPr>
        <p:cNvPr id="1" name=""/>
        <p:cNvGrpSpPr/>
        <p:nvPr/>
      </p:nvGrpSpPr>
      <p:grpSpPr>
        <a:xfrm>
          <a:off x="0" y="0"/>
          <a:ext cx="0" cy="0"/>
          <a:chOff x="0" y="0"/>
          <a:chExt cx="0" cy="0"/>
        </a:xfrm>
      </p:grpSpPr>
      <p:sp>
        <p:nvSpPr>
          <p:cNvPr id="3" name="Titre 1"/>
          <p:cNvSpPr>
            <a:spLocks noGrp="1"/>
          </p:cNvSpPr>
          <p:nvPr>
            <p:ph type="title" hasCustomPrompt="1"/>
          </p:nvPr>
        </p:nvSpPr>
        <p:spPr>
          <a:xfrm>
            <a:off x="1015200" y="404813"/>
            <a:ext cx="3344862" cy="984250"/>
          </a:xfrm>
        </p:spPr>
        <p:txBody>
          <a:bodyPr/>
          <a:lstStyle>
            <a:lvl1pPr algn="l">
              <a:defRPr/>
            </a:lvl1pPr>
          </a:lstStyle>
          <a:p>
            <a:r>
              <a:rPr lang="fr-FR" dirty="0" smtClean="0"/>
              <a:t>visuel sur une </a:t>
            </a:r>
            <a:br>
              <a:rPr lang="fr-FR" dirty="0" smtClean="0"/>
            </a:br>
            <a:r>
              <a:rPr lang="fr-FR" dirty="0" smtClean="0"/>
              <a:t>moitié de page</a:t>
            </a:r>
            <a:endParaRPr lang="fr-FR" dirty="0"/>
          </a:p>
        </p:txBody>
      </p:sp>
      <p:sp>
        <p:nvSpPr>
          <p:cNvPr id="4" name="Espace réservé du texte 6"/>
          <p:cNvSpPr>
            <a:spLocks noGrp="1"/>
          </p:cNvSpPr>
          <p:nvPr>
            <p:ph type="body" sz="quarter" idx="11" hasCustomPrompt="1"/>
          </p:nvPr>
        </p:nvSpPr>
        <p:spPr>
          <a:xfrm>
            <a:off x="1039626" y="1773238"/>
            <a:ext cx="3340100" cy="3887787"/>
          </a:xfrm>
        </p:spPr>
        <p:txBody>
          <a:bodyPr/>
          <a:lstStyle>
            <a:lvl1pPr marL="193675" marR="0" indent="-193675" algn="l" defTabSz="914400" rtl="0" eaLnBrk="1" fontAlgn="base" latinLnBrk="0" hangingPunct="1">
              <a:lnSpc>
                <a:spcPct val="100000"/>
              </a:lnSpc>
              <a:spcBef>
                <a:spcPct val="0"/>
              </a:spcBef>
              <a:spcAft>
                <a:spcPts val="0"/>
              </a:spcAft>
              <a:buClr>
                <a:srgbClr val="FF6600"/>
              </a:buClr>
              <a:buSzPct val="100000"/>
              <a:buFont typeface="Wingdings" pitchFamily="2" charset="2"/>
              <a:buChar char="§"/>
              <a:tabLst/>
              <a:defRPr sz="1800">
                <a:solidFill>
                  <a:schemeClr val="tx1"/>
                </a:solidFill>
              </a:defRPr>
            </a:lvl1pPr>
          </a:lstStyle>
          <a:p>
            <a:r>
              <a:rPr lang="fr-FR" dirty="0" smtClean="0"/>
              <a:t>un visuel peut être inséré sur une moitié de page</a:t>
            </a:r>
          </a:p>
          <a:p>
            <a:endParaRPr lang="fr-FR" dirty="0"/>
          </a:p>
        </p:txBody>
      </p:sp>
      <p:sp>
        <p:nvSpPr>
          <p:cNvPr id="5" name="Espace réservé pour une image  3"/>
          <p:cNvSpPr>
            <a:spLocks noGrp="1"/>
          </p:cNvSpPr>
          <p:nvPr>
            <p:ph type="pic" sz="quarter" idx="12" hasCustomPrompt="1"/>
          </p:nvPr>
        </p:nvSpPr>
        <p:spPr>
          <a:xfrm>
            <a:off x="4572000" y="0"/>
            <a:ext cx="4572000" cy="6858000"/>
          </a:xfrm>
        </p:spPr>
        <p:txBody>
          <a:bodyPr/>
          <a:lstStyle/>
          <a:p>
            <a:r>
              <a:rPr lang="fr-FR" dirty="0" smtClean="0"/>
              <a:t>cliquez sur l'icône pour ajouter une image</a:t>
            </a:r>
            <a:endParaRPr lang="fr-FR" dirty="0"/>
          </a:p>
        </p:txBody>
      </p:sp>
    </p:spTree>
    <p:extLst>
      <p:ext uri="{BB962C8B-B14F-4D97-AF65-F5344CB8AC3E}">
        <p14:creationId xmlns:p14="http://schemas.microsoft.com/office/powerpoint/2010/main" val="335907203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visuels multipl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664"/>
            <a:ext cx="7051129" cy="982800"/>
          </a:xfrm>
        </p:spPr>
        <p:txBody>
          <a:bodyPr/>
          <a:lstStyle>
            <a:lvl1pPr algn="l">
              <a:defRPr/>
            </a:lvl1pPr>
          </a:lstStyle>
          <a:p>
            <a:r>
              <a:rPr lang="fr-FR" dirty="0" smtClean="0"/>
              <a:t>visuels multiples</a:t>
            </a:r>
            <a:endParaRPr lang="fr-FR" dirty="0"/>
          </a:p>
        </p:txBody>
      </p:sp>
      <p:sp>
        <p:nvSpPr>
          <p:cNvPr id="3" name="Espace réservé pour une image  3"/>
          <p:cNvSpPr>
            <a:spLocks noGrp="1"/>
          </p:cNvSpPr>
          <p:nvPr>
            <p:ph type="pic" sz="quarter" idx="12" hasCustomPrompt="1"/>
          </p:nvPr>
        </p:nvSpPr>
        <p:spPr>
          <a:xfrm>
            <a:off x="1039129" y="1773238"/>
            <a:ext cx="3316971" cy="2303834"/>
          </a:xfrm>
        </p:spPr>
        <p:txBody>
          <a:bodyPr/>
          <a:lstStyle>
            <a:lvl1pPr marL="0" indent="0">
              <a:buNone/>
              <a:defRPr baseline="0"/>
            </a:lvl1pPr>
          </a:lstStyle>
          <a:p>
            <a:r>
              <a:rPr lang="fr-FR" dirty="0" smtClean="0"/>
              <a:t>cliquez sur l’icône pour insérer une image</a:t>
            </a:r>
            <a:endParaRPr lang="fr-FR" dirty="0"/>
          </a:p>
        </p:txBody>
      </p:sp>
      <p:sp>
        <p:nvSpPr>
          <p:cNvPr id="4" name="Espace réservé pour une image  3"/>
          <p:cNvSpPr>
            <a:spLocks noGrp="1"/>
          </p:cNvSpPr>
          <p:nvPr>
            <p:ph type="pic" sz="quarter" idx="13" hasCustomPrompt="1"/>
          </p:nvPr>
        </p:nvSpPr>
        <p:spPr>
          <a:xfrm>
            <a:off x="4787279" y="1773238"/>
            <a:ext cx="3289984" cy="2303834"/>
          </a:xfrm>
        </p:spPr>
        <p:txBody>
          <a:bodyPr/>
          <a:lstStyle>
            <a:lvl1pPr marL="0" indent="0">
              <a:buNone/>
              <a:defRPr baseline="0"/>
            </a:lvl1pPr>
          </a:lstStyle>
          <a:p>
            <a:r>
              <a:rPr lang="fr-FR" dirty="0" smtClean="0"/>
              <a:t>cliquez sur l’icône pour insérer une image</a:t>
            </a:r>
            <a:endParaRPr lang="fr-FR" dirty="0"/>
          </a:p>
        </p:txBody>
      </p:sp>
      <p:sp>
        <p:nvSpPr>
          <p:cNvPr id="5" name="Espace réservé du texte 7"/>
          <p:cNvSpPr>
            <a:spLocks noGrp="1"/>
          </p:cNvSpPr>
          <p:nvPr>
            <p:ph type="body" sz="quarter" idx="14" hasCustomPrompt="1"/>
          </p:nvPr>
        </p:nvSpPr>
        <p:spPr>
          <a:xfrm>
            <a:off x="1039130" y="4365625"/>
            <a:ext cx="3316971"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6" name="Espace réservé du texte 7"/>
          <p:cNvSpPr>
            <a:spLocks noGrp="1"/>
          </p:cNvSpPr>
          <p:nvPr>
            <p:ph type="body" sz="quarter" idx="15" hasCustomPrompt="1"/>
          </p:nvPr>
        </p:nvSpPr>
        <p:spPr>
          <a:xfrm>
            <a:off x="4787403" y="4365104"/>
            <a:ext cx="3294597"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Tree>
    <p:extLst>
      <p:ext uri="{BB962C8B-B14F-4D97-AF65-F5344CB8AC3E}">
        <p14:creationId xmlns:p14="http://schemas.microsoft.com/office/powerpoint/2010/main" val="2792541143"/>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visuels multiples 4">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3669"/>
            <a:ext cx="7084800" cy="982800"/>
          </a:xfrm>
        </p:spPr>
        <p:txBody>
          <a:bodyPr/>
          <a:lstStyle>
            <a:lvl1pPr algn="l">
              <a:defRPr/>
            </a:lvl1pPr>
          </a:lstStyle>
          <a:p>
            <a:r>
              <a:rPr lang="fr-FR" dirty="0" smtClean="0"/>
              <a:t>visuels multiples</a:t>
            </a:r>
            <a:endParaRPr lang="fr-FR" dirty="0"/>
          </a:p>
        </p:txBody>
      </p:sp>
      <p:sp>
        <p:nvSpPr>
          <p:cNvPr id="3" name="Espace réservé pour une image  3"/>
          <p:cNvSpPr>
            <a:spLocks noGrp="1"/>
          </p:cNvSpPr>
          <p:nvPr>
            <p:ph type="pic" sz="quarter" idx="14" hasCustomPrompt="1"/>
          </p:nvPr>
        </p:nvSpPr>
        <p:spPr>
          <a:xfrm>
            <a:off x="4702408"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4" name="Espace réservé pour une image  3"/>
          <p:cNvSpPr>
            <a:spLocks noGrp="1"/>
          </p:cNvSpPr>
          <p:nvPr>
            <p:ph type="pic" sz="quarter" idx="15" hasCustomPrompt="1"/>
          </p:nvPr>
        </p:nvSpPr>
        <p:spPr>
          <a:xfrm>
            <a:off x="6529464"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5" name="Espace réservé pour une image  3"/>
          <p:cNvSpPr>
            <a:spLocks noGrp="1"/>
          </p:cNvSpPr>
          <p:nvPr>
            <p:ph type="pic" sz="quarter" idx="16" hasCustomPrompt="1"/>
          </p:nvPr>
        </p:nvSpPr>
        <p:spPr>
          <a:xfrm>
            <a:off x="1048298"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6" name="Espace réservé pour une image  3"/>
          <p:cNvSpPr>
            <a:spLocks noGrp="1"/>
          </p:cNvSpPr>
          <p:nvPr>
            <p:ph type="pic" sz="quarter" idx="17" hasCustomPrompt="1"/>
          </p:nvPr>
        </p:nvSpPr>
        <p:spPr>
          <a:xfrm>
            <a:off x="2875353"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7" name="Espace réservé du texte 7"/>
          <p:cNvSpPr>
            <a:spLocks noGrp="1"/>
          </p:cNvSpPr>
          <p:nvPr>
            <p:ph type="body" sz="quarter" idx="18" hasCustomPrompt="1"/>
          </p:nvPr>
        </p:nvSpPr>
        <p:spPr>
          <a:xfrm>
            <a:off x="1048299" y="377753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8" name="Espace réservé du texte 7"/>
          <p:cNvSpPr>
            <a:spLocks noGrp="1"/>
          </p:cNvSpPr>
          <p:nvPr>
            <p:ph type="body" sz="quarter" idx="19" hasCustomPrompt="1"/>
          </p:nvPr>
        </p:nvSpPr>
        <p:spPr>
          <a:xfrm>
            <a:off x="2875721" y="377634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9" name="Espace réservé du texte 7"/>
          <p:cNvSpPr>
            <a:spLocks noGrp="1"/>
          </p:cNvSpPr>
          <p:nvPr>
            <p:ph type="body" sz="quarter" idx="20" hasCustomPrompt="1"/>
          </p:nvPr>
        </p:nvSpPr>
        <p:spPr>
          <a:xfrm>
            <a:off x="4703143" y="377753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10" name="Espace réservé du texte 7"/>
          <p:cNvSpPr>
            <a:spLocks noGrp="1"/>
          </p:cNvSpPr>
          <p:nvPr>
            <p:ph type="body" sz="quarter" idx="21" hasCustomPrompt="1"/>
          </p:nvPr>
        </p:nvSpPr>
        <p:spPr>
          <a:xfrm>
            <a:off x="6530566" y="377634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Tree>
    <p:extLst>
      <p:ext uri="{BB962C8B-B14F-4D97-AF65-F5344CB8AC3E}">
        <p14:creationId xmlns:p14="http://schemas.microsoft.com/office/powerpoint/2010/main" val="2639213735"/>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ransition fond noir">
    <p:bg>
      <p:bgPr>
        <a:solidFill>
          <a:schemeClr val="tx1"/>
        </a:solidFill>
        <a:effectLst/>
      </p:bgPr>
    </p:bg>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9937" y="2996952"/>
            <a:ext cx="7084800" cy="982800"/>
          </a:xfrm>
        </p:spPr>
        <p:txBody>
          <a:bodyPr/>
          <a:lstStyle>
            <a:lvl1pPr algn="l">
              <a:defRPr sz="5200">
                <a:latin typeface="Helvetica 35 Thin" pitchFamily="34" charset="0"/>
              </a:defRPr>
            </a:lvl1pPr>
          </a:lstStyle>
          <a:p>
            <a:pPr lvl="0"/>
            <a:r>
              <a:rPr lang="fr-FR" dirty="0" smtClean="0"/>
              <a:t>page de transition</a:t>
            </a:r>
            <a:endParaRPr lang="fr-FR" dirty="0"/>
          </a:p>
        </p:txBody>
      </p:sp>
    </p:spTree>
    <p:extLst>
      <p:ext uri="{BB962C8B-B14F-4D97-AF65-F5344CB8AC3E}">
        <p14:creationId xmlns:p14="http://schemas.microsoft.com/office/powerpoint/2010/main" val="2307395909"/>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mage pleine page">
    <p:spTree>
      <p:nvGrpSpPr>
        <p:cNvPr id="1" name=""/>
        <p:cNvGrpSpPr/>
        <p:nvPr/>
      </p:nvGrpSpPr>
      <p:grpSpPr>
        <a:xfrm>
          <a:off x="0" y="0"/>
          <a:ext cx="0" cy="0"/>
          <a:chOff x="0" y="0"/>
          <a:chExt cx="0" cy="0"/>
        </a:xfrm>
      </p:grpSpPr>
      <p:sp>
        <p:nvSpPr>
          <p:cNvPr id="3" name="Espace réservé pour une image  2"/>
          <p:cNvSpPr>
            <a:spLocks noGrp="1"/>
          </p:cNvSpPr>
          <p:nvPr>
            <p:ph type="pic" sz="quarter" idx="12" hasCustomPrompt="1"/>
          </p:nvPr>
        </p:nvSpPr>
        <p:spPr>
          <a:xfrm>
            <a:off x="0" y="0"/>
            <a:ext cx="9144000" cy="6858000"/>
          </a:xfrm>
        </p:spPr>
        <p:txBody>
          <a:bodyPr/>
          <a:lstStyle>
            <a:lvl1pPr marL="0" indent="0">
              <a:buNone/>
              <a:defRPr baseline="0"/>
            </a:lvl1pPr>
          </a:lstStyle>
          <a:p>
            <a:r>
              <a:rPr lang="fr-FR" dirty="0" smtClean="0"/>
              <a:t>cliquez sur l’icône pour insérer une image pleine page</a:t>
            </a:r>
            <a:endParaRPr lang="fr-FR" dirty="0"/>
          </a:p>
        </p:txBody>
      </p:sp>
      <p:sp>
        <p:nvSpPr>
          <p:cNvPr id="4" name="Espace réservé du texte 3"/>
          <p:cNvSpPr>
            <a:spLocks noGrp="1"/>
          </p:cNvSpPr>
          <p:nvPr>
            <p:ph type="body" sz="quarter" idx="11" hasCustomPrompt="1"/>
          </p:nvPr>
        </p:nvSpPr>
        <p:spPr>
          <a:xfrm>
            <a:off x="1051762" y="4365104"/>
            <a:ext cx="7085013" cy="1727200"/>
          </a:xfrm>
        </p:spPr>
        <p:txBody>
          <a:bodyPr/>
          <a:lstStyle>
            <a:lvl1pPr marL="0" indent="0">
              <a:spcAft>
                <a:spcPts val="0"/>
              </a:spcAft>
              <a:buNone/>
              <a:defRPr sz="5200" baseline="0">
                <a:solidFill>
                  <a:schemeClr val="tx2"/>
                </a:solidFill>
                <a:latin typeface="Helvetica 35 Thin" pitchFamily="34"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fr-FR" dirty="0" smtClean="0"/>
              <a:t>image pleine page</a:t>
            </a:r>
            <a:endParaRPr lang="fr-FR" dirty="0"/>
          </a:p>
        </p:txBody>
      </p:sp>
    </p:spTree>
    <p:extLst>
      <p:ext uri="{BB962C8B-B14F-4D97-AF65-F5344CB8AC3E}">
        <p14:creationId xmlns:p14="http://schemas.microsoft.com/office/powerpoint/2010/main" val="208759439"/>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iagramm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84800" cy="982800"/>
          </a:xfrm>
        </p:spPr>
        <p:txBody>
          <a:bodyPr/>
          <a:lstStyle>
            <a:lvl1pPr algn="l">
              <a:defRPr/>
            </a:lvl1pPr>
          </a:lstStyle>
          <a:p>
            <a:r>
              <a:rPr lang="fr-FR" dirty="0" smtClean="0"/>
              <a:t>diapositive avec diagramme</a:t>
            </a:r>
            <a:endParaRPr lang="fr-FR" dirty="0"/>
          </a:p>
        </p:txBody>
      </p:sp>
      <p:sp>
        <p:nvSpPr>
          <p:cNvPr id="3" name="Espace réservé du graphique 5"/>
          <p:cNvSpPr>
            <a:spLocks noGrp="1"/>
          </p:cNvSpPr>
          <p:nvPr>
            <p:ph type="chart" sz="quarter" idx="11" hasCustomPrompt="1"/>
          </p:nvPr>
        </p:nvSpPr>
        <p:spPr>
          <a:xfrm>
            <a:off x="1043892" y="1773238"/>
            <a:ext cx="3312208" cy="3384550"/>
          </a:xfrm>
        </p:spPr>
        <p:txBody>
          <a:bodyPr/>
          <a:lstStyle>
            <a:lvl1pPr>
              <a:defRPr/>
            </a:lvl1pPr>
          </a:lstStyle>
          <a:p>
            <a:r>
              <a:rPr lang="fr-FR" dirty="0" smtClean="0"/>
              <a:t>cliquez sur l’icône pour insérer un graphique</a:t>
            </a:r>
            <a:endParaRPr lang="fr-FR" dirty="0"/>
          </a:p>
        </p:txBody>
      </p:sp>
      <p:sp>
        <p:nvSpPr>
          <p:cNvPr id="4" name="Espace réservé du texte 7"/>
          <p:cNvSpPr>
            <a:spLocks noGrp="1"/>
          </p:cNvSpPr>
          <p:nvPr>
            <p:ph type="body" sz="quarter" idx="12" hasCustomPrompt="1"/>
          </p:nvPr>
        </p:nvSpPr>
        <p:spPr>
          <a:xfrm>
            <a:off x="4792042" y="1773238"/>
            <a:ext cx="3308350" cy="3384550"/>
          </a:xfrm>
        </p:spPr>
        <p:txBody>
          <a:bodyPr/>
          <a:lstStyle>
            <a:lvl1pPr marL="193675" marR="0" indent="-193675" algn="l" defTabSz="914400" rtl="0" eaLnBrk="1" fontAlgn="base" latinLnBrk="0" hangingPunct="1">
              <a:lnSpc>
                <a:spcPct val="100000"/>
              </a:lnSpc>
              <a:spcBef>
                <a:spcPct val="0"/>
              </a:spcBef>
              <a:spcAft>
                <a:spcPts val="0"/>
              </a:spcAft>
              <a:buClr>
                <a:srgbClr val="FF6600"/>
              </a:buClr>
              <a:buSzPct val="100000"/>
              <a:buFont typeface="Wingdings" pitchFamily="2" charset="2"/>
              <a:buChar char="§"/>
              <a:tabLst/>
              <a:defRPr sz="1600"/>
            </a:lvl1pPr>
          </a:lstStyle>
          <a:p>
            <a:pPr lvl="0"/>
            <a:r>
              <a:rPr lang="fr-FR" dirty="0" smtClean="0"/>
              <a:t>notes et remarques</a:t>
            </a:r>
          </a:p>
          <a:p>
            <a:pPr lvl="0"/>
            <a:endParaRPr lang="fr-FR" dirty="0"/>
          </a:p>
        </p:txBody>
      </p:sp>
    </p:spTree>
    <p:extLst>
      <p:ext uri="{BB962C8B-B14F-4D97-AF65-F5344CB8AC3E}">
        <p14:creationId xmlns:p14="http://schemas.microsoft.com/office/powerpoint/2010/main" val="275392611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ésumé">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58025" cy="982800"/>
          </a:xfrm>
        </p:spPr>
        <p:txBody>
          <a:bodyPr/>
          <a:lstStyle>
            <a:lvl1pPr algn="l">
              <a:defRPr/>
            </a:lvl1pPr>
          </a:lstStyle>
          <a:p>
            <a:r>
              <a:rPr lang="fr-FR" dirty="0" smtClean="0"/>
              <a:t>résumé</a:t>
            </a:r>
            <a:endParaRPr lang="fr-FR" dirty="0"/>
          </a:p>
        </p:txBody>
      </p:sp>
      <p:sp>
        <p:nvSpPr>
          <p:cNvPr id="3" name="Espace réservé du texte 7"/>
          <p:cNvSpPr>
            <a:spLocks noGrp="1"/>
          </p:cNvSpPr>
          <p:nvPr>
            <p:ph type="body" sz="quarter" idx="12" hasCustomPrompt="1"/>
          </p:nvPr>
        </p:nvSpPr>
        <p:spPr>
          <a:xfrm>
            <a:off x="1030975" y="1773238"/>
            <a:ext cx="7070038" cy="3384550"/>
          </a:xfrm>
        </p:spPr>
        <p:txBody>
          <a:bodyPr/>
          <a:lstStyle>
            <a:lvl1pPr marL="193675" marR="0" indent="-193675" algn="l" defTabSz="914400" rtl="0" eaLnBrk="1" fontAlgn="base" latinLnBrk="0" hangingPunct="1">
              <a:lnSpc>
                <a:spcPct val="100000"/>
              </a:lnSpc>
              <a:spcBef>
                <a:spcPct val="0"/>
              </a:spcBef>
              <a:spcAft>
                <a:spcPct val="50000"/>
              </a:spcAft>
              <a:buClr>
                <a:srgbClr val="FF6600"/>
              </a:buClr>
              <a:buSzPct val="100000"/>
              <a:buFont typeface="Wingdings" pitchFamily="2" charset="2"/>
              <a:buChar char="§"/>
              <a:tabLst/>
              <a:defRPr sz="1800"/>
            </a:lvl1pPr>
          </a:lstStyle>
          <a:p>
            <a:pPr lvl="0"/>
            <a:r>
              <a:rPr lang="fr-FR" dirty="0" smtClean="0"/>
              <a:t>points clés de votre présentation</a:t>
            </a:r>
          </a:p>
          <a:p>
            <a:pPr lvl="0"/>
            <a:endParaRPr lang="fr-FR" dirty="0"/>
          </a:p>
        </p:txBody>
      </p:sp>
    </p:spTree>
    <p:extLst>
      <p:ext uri="{BB962C8B-B14F-4D97-AF65-F5344CB8AC3E}">
        <p14:creationId xmlns:p14="http://schemas.microsoft.com/office/powerpoint/2010/main" val="4997895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ommair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3200"/>
            <a:ext cx="7049874" cy="982800"/>
          </a:xfrm>
        </p:spPr>
        <p:txBody>
          <a:bodyPr/>
          <a:lstStyle>
            <a:lvl1pPr algn="l">
              <a:defRPr/>
            </a:lvl1pPr>
          </a:lstStyle>
          <a:p>
            <a:r>
              <a:rPr lang="fr-FR" dirty="0" smtClean="0"/>
              <a:t>sommaire ou ordre du jour</a:t>
            </a:r>
            <a:endParaRPr lang="fr-FR" dirty="0"/>
          </a:p>
        </p:txBody>
      </p:sp>
      <p:sp>
        <p:nvSpPr>
          <p:cNvPr id="6" name="Espace réservé du texte 4"/>
          <p:cNvSpPr>
            <a:spLocks noGrp="1"/>
          </p:cNvSpPr>
          <p:nvPr>
            <p:ph type="body" sz="quarter" idx="13" hasCustomPrompt="1"/>
          </p:nvPr>
        </p:nvSpPr>
        <p:spPr>
          <a:xfrm>
            <a:off x="1037646" y="1773238"/>
            <a:ext cx="1440210" cy="373268"/>
          </a:xfrm>
        </p:spPr>
        <p:txBody>
          <a:bodyPr/>
          <a:lstStyle>
            <a:lvl1pPr marL="0" indent="0">
              <a:buNone/>
              <a:defRPr>
                <a:solidFill>
                  <a:srgbClr val="FF6600"/>
                </a:solidFill>
              </a:defRPr>
            </a:lvl1pPr>
          </a:lstStyle>
          <a:p>
            <a:pPr lvl="0"/>
            <a:r>
              <a:rPr lang="fr-FR" dirty="0" smtClean="0">
                <a:solidFill>
                  <a:schemeClr val="tx2"/>
                </a:solidFill>
              </a:rPr>
              <a:t>partie 1</a:t>
            </a:r>
            <a:endParaRPr lang="fr-FR" dirty="0"/>
          </a:p>
        </p:txBody>
      </p:sp>
      <p:sp>
        <p:nvSpPr>
          <p:cNvPr id="7" name="Espace réservé du texte 4"/>
          <p:cNvSpPr>
            <a:spLocks noGrp="1"/>
          </p:cNvSpPr>
          <p:nvPr>
            <p:ph type="body" sz="quarter" idx="14" hasCustomPrompt="1"/>
          </p:nvPr>
        </p:nvSpPr>
        <p:spPr>
          <a:xfrm>
            <a:off x="1037646" y="2203611"/>
            <a:ext cx="1440210" cy="373268"/>
          </a:xfrm>
        </p:spPr>
        <p:txBody>
          <a:bodyPr/>
          <a:lstStyle>
            <a:lvl1pPr marL="0" indent="0">
              <a:buNone/>
              <a:defRPr>
                <a:solidFill>
                  <a:srgbClr val="FF6600"/>
                </a:solidFill>
              </a:defRPr>
            </a:lvl1pPr>
          </a:lstStyle>
          <a:p>
            <a:pPr lvl="0"/>
            <a:r>
              <a:rPr lang="fr-FR" dirty="0" smtClean="0">
                <a:solidFill>
                  <a:schemeClr val="tx2"/>
                </a:solidFill>
              </a:rPr>
              <a:t>partie 2</a:t>
            </a:r>
            <a:endParaRPr lang="fr-FR" dirty="0"/>
          </a:p>
        </p:txBody>
      </p:sp>
      <p:sp>
        <p:nvSpPr>
          <p:cNvPr id="8" name="Espace réservé du texte 4"/>
          <p:cNvSpPr>
            <a:spLocks noGrp="1"/>
          </p:cNvSpPr>
          <p:nvPr>
            <p:ph type="body" sz="quarter" idx="15" hasCustomPrompt="1"/>
          </p:nvPr>
        </p:nvSpPr>
        <p:spPr>
          <a:xfrm>
            <a:off x="1037646" y="2633984"/>
            <a:ext cx="1440210" cy="373268"/>
          </a:xfrm>
        </p:spPr>
        <p:txBody>
          <a:bodyPr/>
          <a:lstStyle>
            <a:lvl1pPr marL="0" indent="0">
              <a:buNone/>
              <a:defRPr>
                <a:solidFill>
                  <a:srgbClr val="FF6600"/>
                </a:solidFill>
              </a:defRPr>
            </a:lvl1pPr>
          </a:lstStyle>
          <a:p>
            <a:pPr lvl="0"/>
            <a:r>
              <a:rPr lang="fr-FR" dirty="0" smtClean="0">
                <a:solidFill>
                  <a:schemeClr val="tx2"/>
                </a:solidFill>
              </a:rPr>
              <a:t>partie 3</a:t>
            </a:r>
            <a:endParaRPr lang="fr-FR" dirty="0"/>
          </a:p>
        </p:txBody>
      </p:sp>
      <p:sp>
        <p:nvSpPr>
          <p:cNvPr id="9" name="Espace réservé du texte 4"/>
          <p:cNvSpPr>
            <a:spLocks noGrp="1"/>
          </p:cNvSpPr>
          <p:nvPr>
            <p:ph type="body" sz="quarter" idx="17" hasCustomPrompt="1"/>
          </p:nvPr>
        </p:nvSpPr>
        <p:spPr>
          <a:xfrm>
            <a:off x="1037646" y="3064357"/>
            <a:ext cx="1440210" cy="373268"/>
          </a:xfrm>
        </p:spPr>
        <p:txBody>
          <a:bodyPr/>
          <a:lstStyle>
            <a:lvl1pPr marL="0" indent="0">
              <a:buNone/>
              <a:defRPr>
                <a:solidFill>
                  <a:srgbClr val="FF6600"/>
                </a:solidFill>
              </a:defRPr>
            </a:lvl1pPr>
          </a:lstStyle>
          <a:p>
            <a:pPr lvl="0"/>
            <a:r>
              <a:rPr lang="fr-FR" dirty="0" smtClean="0">
                <a:solidFill>
                  <a:schemeClr val="tx2"/>
                </a:solidFill>
              </a:rPr>
              <a:t>partie 4</a:t>
            </a:r>
            <a:endParaRPr lang="fr-FR" dirty="0"/>
          </a:p>
        </p:txBody>
      </p:sp>
      <p:sp>
        <p:nvSpPr>
          <p:cNvPr id="10" name="Espace réservé du texte 4"/>
          <p:cNvSpPr>
            <a:spLocks noGrp="1"/>
          </p:cNvSpPr>
          <p:nvPr>
            <p:ph type="body" sz="quarter" idx="19" hasCustomPrompt="1"/>
          </p:nvPr>
        </p:nvSpPr>
        <p:spPr>
          <a:xfrm>
            <a:off x="1037646" y="3494730"/>
            <a:ext cx="1440210" cy="373268"/>
          </a:xfrm>
        </p:spPr>
        <p:txBody>
          <a:bodyPr/>
          <a:lstStyle>
            <a:lvl1pPr marL="0" indent="0">
              <a:buNone/>
              <a:defRPr>
                <a:solidFill>
                  <a:srgbClr val="FF6600"/>
                </a:solidFill>
              </a:defRPr>
            </a:lvl1pPr>
          </a:lstStyle>
          <a:p>
            <a:pPr lvl="0"/>
            <a:r>
              <a:rPr lang="fr-FR" dirty="0" smtClean="0">
                <a:solidFill>
                  <a:schemeClr val="tx2"/>
                </a:solidFill>
              </a:rPr>
              <a:t>partie 5</a:t>
            </a:r>
            <a:endParaRPr lang="fr-FR" dirty="0"/>
          </a:p>
        </p:txBody>
      </p:sp>
      <p:sp>
        <p:nvSpPr>
          <p:cNvPr id="11" name="Espace réservé du texte 4"/>
          <p:cNvSpPr>
            <a:spLocks noGrp="1"/>
          </p:cNvSpPr>
          <p:nvPr>
            <p:ph type="body" sz="quarter" idx="21" hasCustomPrompt="1"/>
          </p:nvPr>
        </p:nvSpPr>
        <p:spPr>
          <a:xfrm>
            <a:off x="1037646" y="3925103"/>
            <a:ext cx="1440210" cy="373268"/>
          </a:xfrm>
        </p:spPr>
        <p:txBody>
          <a:bodyPr/>
          <a:lstStyle>
            <a:lvl1pPr marL="0" indent="0">
              <a:buNone/>
              <a:defRPr>
                <a:solidFill>
                  <a:srgbClr val="FF6600"/>
                </a:solidFill>
              </a:defRPr>
            </a:lvl1pPr>
          </a:lstStyle>
          <a:p>
            <a:pPr lvl="0"/>
            <a:r>
              <a:rPr lang="fr-FR" dirty="0" smtClean="0">
                <a:solidFill>
                  <a:schemeClr val="tx2"/>
                </a:solidFill>
              </a:rPr>
              <a:t>partie 6</a:t>
            </a:r>
            <a:endParaRPr lang="fr-FR" dirty="0"/>
          </a:p>
        </p:txBody>
      </p:sp>
      <p:sp>
        <p:nvSpPr>
          <p:cNvPr id="12" name="Espace réservé du texte 4"/>
          <p:cNvSpPr>
            <a:spLocks noGrp="1"/>
          </p:cNvSpPr>
          <p:nvPr>
            <p:ph type="body" sz="quarter" idx="23" hasCustomPrompt="1"/>
          </p:nvPr>
        </p:nvSpPr>
        <p:spPr>
          <a:xfrm>
            <a:off x="2598122" y="1773238"/>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3" name="Espace réservé du texte 4"/>
          <p:cNvSpPr>
            <a:spLocks noGrp="1"/>
          </p:cNvSpPr>
          <p:nvPr>
            <p:ph type="body" sz="quarter" idx="24" hasCustomPrompt="1"/>
          </p:nvPr>
        </p:nvSpPr>
        <p:spPr>
          <a:xfrm>
            <a:off x="2598122" y="2203611"/>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4" name="Espace réservé du texte 4"/>
          <p:cNvSpPr>
            <a:spLocks noGrp="1"/>
          </p:cNvSpPr>
          <p:nvPr>
            <p:ph type="body" sz="quarter" idx="25" hasCustomPrompt="1"/>
          </p:nvPr>
        </p:nvSpPr>
        <p:spPr>
          <a:xfrm>
            <a:off x="2598122" y="3925103"/>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5" name="Espace réservé du texte 4"/>
          <p:cNvSpPr>
            <a:spLocks noGrp="1"/>
          </p:cNvSpPr>
          <p:nvPr>
            <p:ph type="body" sz="quarter" idx="26" hasCustomPrompt="1"/>
          </p:nvPr>
        </p:nvSpPr>
        <p:spPr>
          <a:xfrm>
            <a:off x="2598122" y="3494730"/>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6" name="Espace réservé du texte 4"/>
          <p:cNvSpPr>
            <a:spLocks noGrp="1"/>
          </p:cNvSpPr>
          <p:nvPr>
            <p:ph type="body" sz="quarter" idx="27" hasCustomPrompt="1"/>
          </p:nvPr>
        </p:nvSpPr>
        <p:spPr>
          <a:xfrm>
            <a:off x="2598122" y="3064357"/>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7" name="Espace réservé du texte 4"/>
          <p:cNvSpPr>
            <a:spLocks noGrp="1"/>
          </p:cNvSpPr>
          <p:nvPr>
            <p:ph type="body" sz="quarter" idx="28" hasCustomPrompt="1"/>
          </p:nvPr>
        </p:nvSpPr>
        <p:spPr>
          <a:xfrm>
            <a:off x="2598122" y="2633984"/>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8" name="Espace réservé du texte 4"/>
          <p:cNvSpPr>
            <a:spLocks noGrp="1"/>
          </p:cNvSpPr>
          <p:nvPr>
            <p:ph type="body" sz="quarter" idx="29" hasCustomPrompt="1"/>
          </p:nvPr>
        </p:nvSpPr>
        <p:spPr>
          <a:xfrm>
            <a:off x="1039128" y="4356901"/>
            <a:ext cx="1440210" cy="373268"/>
          </a:xfrm>
        </p:spPr>
        <p:txBody>
          <a:bodyPr/>
          <a:lstStyle>
            <a:lvl1pPr marL="0" indent="0">
              <a:buNone/>
              <a:defRPr>
                <a:solidFill>
                  <a:srgbClr val="FF6600"/>
                </a:solidFill>
              </a:defRPr>
            </a:lvl1pPr>
          </a:lstStyle>
          <a:p>
            <a:pPr lvl="0"/>
            <a:r>
              <a:rPr lang="fr-FR" dirty="0" smtClean="0">
                <a:solidFill>
                  <a:schemeClr val="tx2"/>
                </a:solidFill>
              </a:rPr>
              <a:t>partie 7</a:t>
            </a:r>
            <a:endParaRPr lang="fr-FR" dirty="0"/>
          </a:p>
        </p:txBody>
      </p:sp>
      <p:sp>
        <p:nvSpPr>
          <p:cNvPr id="19" name="Espace réservé du texte 4"/>
          <p:cNvSpPr>
            <a:spLocks noGrp="1"/>
          </p:cNvSpPr>
          <p:nvPr>
            <p:ph type="body" sz="quarter" idx="30" hasCustomPrompt="1"/>
          </p:nvPr>
        </p:nvSpPr>
        <p:spPr>
          <a:xfrm>
            <a:off x="1039128" y="4787274"/>
            <a:ext cx="1440210" cy="373268"/>
          </a:xfrm>
        </p:spPr>
        <p:txBody>
          <a:bodyPr/>
          <a:lstStyle>
            <a:lvl1pPr marL="0" indent="0">
              <a:buNone/>
              <a:defRPr>
                <a:solidFill>
                  <a:srgbClr val="FF6600"/>
                </a:solidFill>
              </a:defRPr>
            </a:lvl1pPr>
          </a:lstStyle>
          <a:p>
            <a:pPr lvl="0"/>
            <a:r>
              <a:rPr lang="fr-FR" dirty="0" smtClean="0">
                <a:solidFill>
                  <a:schemeClr val="tx2"/>
                </a:solidFill>
              </a:rPr>
              <a:t>partie 8</a:t>
            </a:r>
            <a:endParaRPr lang="fr-FR" dirty="0"/>
          </a:p>
        </p:txBody>
      </p:sp>
      <p:sp>
        <p:nvSpPr>
          <p:cNvPr id="20" name="Espace réservé du texte 4"/>
          <p:cNvSpPr>
            <a:spLocks noGrp="1"/>
          </p:cNvSpPr>
          <p:nvPr>
            <p:ph type="body" sz="quarter" idx="31" hasCustomPrompt="1"/>
          </p:nvPr>
        </p:nvSpPr>
        <p:spPr>
          <a:xfrm>
            <a:off x="1039128" y="5217647"/>
            <a:ext cx="1440210" cy="373268"/>
          </a:xfrm>
        </p:spPr>
        <p:txBody>
          <a:bodyPr/>
          <a:lstStyle>
            <a:lvl1pPr marL="0" indent="0">
              <a:buNone/>
              <a:defRPr>
                <a:solidFill>
                  <a:srgbClr val="FF6600"/>
                </a:solidFill>
              </a:defRPr>
            </a:lvl1pPr>
          </a:lstStyle>
          <a:p>
            <a:pPr lvl="0"/>
            <a:r>
              <a:rPr lang="fr-FR" dirty="0" smtClean="0">
                <a:solidFill>
                  <a:schemeClr val="tx2"/>
                </a:solidFill>
              </a:rPr>
              <a:t>partie 9</a:t>
            </a:r>
            <a:endParaRPr lang="fr-FR" dirty="0"/>
          </a:p>
        </p:txBody>
      </p:sp>
      <p:sp>
        <p:nvSpPr>
          <p:cNvPr id="21" name="Espace réservé du texte 4"/>
          <p:cNvSpPr>
            <a:spLocks noGrp="1"/>
          </p:cNvSpPr>
          <p:nvPr>
            <p:ph type="body" sz="quarter" idx="32" hasCustomPrompt="1"/>
          </p:nvPr>
        </p:nvSpPr>
        <p:spPr>
          <a:xfrm>
            <a:off x="1039128" y="5648020"/>
            <a:ext cx="1440210" cy="373268"/>
          </a:xfrm>
        </p:spPr>
        <p:txBody>
          <a:bodyPr/>
          <a:lstStyle>
            <a:lvl1pPr marL="0" indent="0">
              <a:buNone/>
              <a:defRPr>
                <a:solidFill>
                  <a:srgbClr val="FF6600"/>
                </a:solidFill>
              </a:defRPr>
            </a:lvl1pPr>
          </a:lstStyle>
          <a:p>
            <a:pPr lvl="0"/>
            <a:r>
              <a:rPr lang="fr-FR" dirty="0" smtClean="0">
                <a:solidFill>
                  <a:schemeClr val="tx2"/>
                </a:solidFill>
              </a:rPr>
              <a:t>partie 10</a:t>
            </a:r>
            <a:endParaRPr lang="fr-FR" dirty="0"/>
          </a:p>
        </p:txBody>
      </p:sp>
      <p:sp>
        <p:nvSpPr>
          <p:cNvPr id="22" name="Espace réservé du texte 4"/>
          <p:cNvSpPr>
            <a:spLocks noGrp="1"/>
          </p:cNvSpPr>
          <p:nvPr>
            <p:ph type="body" sz="quarter" idx="33" hasCustomPrompt="1"/>
          </p:nvPr>
        </p:nvSpPr>
        <p:spPr>
          <a:xfrm>
            <a:off x="2599604" y="5648020"/>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23" name="Espace réservé du texte 4"/>
          <p:cNvSpPr>
            <a:spLocks noGrp="1"/>
          </p:cNvSpPr>
          <p:nvPr>
            <p:ph type="body" sz="quarter" idx="34" hasCustomPrompt="1"/>
          </p:nvPr>
        </p:nvSpPr>
        <p:spPr>
          <a:xfrm>
            <a:off x="2599604" y="5217647"/>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24" name="Espace réservé du texte 4"/>
          <p:cNvSpPr>
            <a:spLocks noGrp="1"/>
          </p:cNvSpPr>
          <p:nvPr>
            <p:ph type="body" sz="quarter" idx="35" hasCustomPrompt="1"/>
          </p:nvPr>
        </p:nvSpPr>
        <p:spPr>
          <a:xfrm>
            <a:off x="2599604" y="4356901"/>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25" name="Espace réservé du texte 4"/>
          <p:cNvSpPr>
            <a:spLocks noGrp="1"/>
          </p:cNvSpPr>
          <p:nvPr>
            <p:ph type="body" sz="quarter" idx="36" hasCustomPrompt="1"/>
          </p:nvPr>
        </p:nvSpPr>
        <p:spPr>
          <a:xfrm>
            <a:off x="2592861" y="4783924"/>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Tree>
    <p:extLst>
      <p:ext uri="{BB962C8B-B14F-4D97-AF65-F5344CB8AC3E}">
        <p14:creationId xmlns:p14="http://schemas.microsoft.com/office/powerpoint/2010/main" val="1717270823"/>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erci">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49128" y="2565400"/>
            <a:ext cx="7051885" cy="982800"/>
          </a:xfrm>
        </p:spPr>
        <p:txBody>
          <a:bodyPr/>
          <a:lstStyle>
            <a:lvl1pPr algn="l">
              <a:defRPr sz="6600">
                <a:latin typeface="Helvetica 35 Thin" pitchFamily="34" charset="0"/>
              </a:defRPr>
            </a:lvl1pPr>
          </a:lstStyle>
          <a:p>
            <a:r>
              <a:rPr lang="fr-FR" dirty="0" smtClean="0"/>
              <a:t>vos remerciements</a:t>
            </a:r>
            <a:endParaRPr lang="fr-FR" dirty="0"/>
          </a:p>
        </p:txBody>
      </p:sp>
      <p:pic>
        <p:nvPicPr>
          <p:cNvPr id="3" name="Picture 28" descr="RGB_logo"/>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101013" y="5876925"/>
            <a:ext cx="719137" cy="7191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085746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uces simpl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3200"/>
            <a:ext cx="7084800" cy="982800"/>
          </a:xfrm>
        </p:spPr>
        <p:txBody>
          <a:bodyPr/>
          <a:lstStyle>
            <a:lvl1pPr algn="l">
              <a:defRPr/>
            </a:lvl1pPr>
          </a:lstStyle>
          <a:p>
            <a:r>
              <a:rPr lang="fr-FR" dirty="0" smtClean="0"/>
              <a:t>diapositive avec puces</a:t>
            </a:r>
            <a:endParaRPr lang="fr-FR" dirty="0"/>
          </a:p>
        </p:txBody>
      </p:sp>
      <p:sp>
        <p:nvSpPr>
          <p:cNvPr id="26" name="Espace réservé du contenu 2"/>
          <p:cNvSpPr>
            <a:spLocks noGrp="1"/>
          </p:cNvSpPr>
          <p:nvPr>
            <p:ph idx="1" hasCustomPrompt="1"/>
          </p:nvPr>
        </p:nvSpPr>
        <p:spPr>
          <a:xfrm>
            <a:off x="1042988" y="1773238"/>
            <a:ext cx="7058025" cy="3887787"/>
          </a:xfrm>
        </p:spPr>
        <p:txBody>
          <a:bodyPr/>
          <a:lstStyle>
            <a:lvl1pPr>
              <a:defRPr sz="1800"/>
            </a:lvl1pPr>
            <a:lvl2pPr>
              <a:spcAft>
                <a:spcPct val="0"/>
              </a:spcAft>
              <a:buFont typeface="Arial" charset="0"/>
              <a:buChar char="–"/>
              <a:defRPr/>
            </a:lvl2pPr>
          </a:lstStyle>
          <a:p>
            <a:r>
              <a:rPr lang="fr-FR" dirty="0" smtClean="0"/>
              <a:t>le texte courant s’écrit ici</a:t>
            </a:r>
          </a:p>
          <a:p>
            <a:r>
              <a:rPr lang="fr-FR" dirty="0" smtClean="0"/>
              <a:t>le texte courant s’écrit ici</a:t>
            </a:r>
          </a:p>
          <a:p>
            <a:r>
              <a:rPr lang="fr-FR" dirty="0" smtClean="0"/>
              <a:t>le texte courant s’écrit ici</a:t>
            </a:r>
          </a:p>
          <a:p>
            <a:r>
              <a:rPr lang="fr-FR" dirty="0" smtClean="0"/>
              <a:t>le texte courant s’écrit ici</a:t>
            </a:r>
            <a:endParaRPr lang="fr-FR" dirty="0"/>
          </a:p>
        </p:txBody>
      </p:sp>
    </p:spTree>
    <p:extLst>
      <p:ext uri="{BB962C8B-B14F-4D97-AF65-F5344CB8AC3E}">
        <p14:creationId xmlns:p14="http://schemas.microsoft.com/office/powerpoint/2010/main" val="164062128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lusieurs niveaux hiérarchiqu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71413" cy="982800"/>
          </a:xfrm>
        </p:spPr>
        <p:txBody>
          <a:bodyPr/>
          <a:lstStyle>
            <a:lvl1pPr algn="l">
              <a:defRPr/>
            </a:lvl1pPr>
          </a:lstStyle>
          <a:p>
            <a:r>
              <a:rPr lang="fr-FR" dirty="0" smtClean="0"/>
              <a:t>diapositive avec plusieurs niveaux hiérarchiques</a:t>
            </a:r>
            <a:endParaRPr lang="fr-FR" dirty="0"/>
          </a:p>
        </p:txBody>
      </p:sp>
      <p:sp>
        <p:nvSpPr>
          <p:cNvPr id="4" name="Espace réservé du contenu 2"/>
          <p:cNvSpPr>
            <a:spLocks noGrp="1"/>
          </p:cNvSpPr>
          <p:nvPr>
            <p:ph idx="1" hasCustomPrompt="1"/>
          </p:nvPr>
        </p:nvSpPr>
        <p:spPr>
          <a:xfrm>
            <a:off x="1042988" y="1773238"/>
            <a:ext cx="7058025" cy="3887787"/>
          </a:xfrm>
        </p:spPr>
        <p:txBody>
          <a:bodyPr/>
          <a:lstStyle>
            <a:lvl1pPr>
              <a:defRPr sz="1800" baseline="0">
                <a:solidFill>
                  <a:srgbClr val="FF6600"/>
                </a:solidFill>
                <a:latin typeface="Helvetica 55 Roman" pitchFamily="34" charset="0"/>
              </a:defRPr>
            </a:lvl1pPr>
            <a:lvl2pPr>
              <a:spcAft>
                <a:spcPct val="0"/>
              </a:spcAft>
              <a:buFont typeface="Arial" charset="0"/>
              <a:buChar char="–"/>
              <a:defRPr sz="1600">
                <a:latin typeface="Helvetica 55 Roman" pitchFamily="34" charset="0"/>
              </a:defRPr>
            </a:lvl2pPr>
            <a:lvl3pPr>
              <a:defRPr sz="1600">
                <a:latin typeface="Helvetica 55 Roman" pitchFamily="34" charset="0"/>
              </a:defRPr>
            </a:lvl3pPr>
            <a:lvl4pPr>
              <a:defRPr sz="1600">
                <a:latin typeface="Helvetica 55 Roman" pitchFamily="34" charset="0"/>
              </a:defRPr>
            </a:lvl4pPr>
            <a:lvl5pPr>
              <a:defRPr sz="1600" baseline="0">
                <a:latin typeface="Helvetica 55 Roman" pitchFamily="34" charset="0"/>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extLst>
      <p:ext uri="{BB962C8B-B14F-4D97-AF65-F5344CB8AC3E}">
        <p14:creationId xmlns:p14="http://schemas.microsoft.com/office/powerpoint/2010/main" val="203656674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aragraph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3200"/>
            <a:ext cx="7058025" cy="982800"/>
          </a:xfrm>
        </p:spPr>
        <p:txBody>
          <a:bodyPr/>
          <a:lstStyle>
            <a:lvl1pPr algn="l">
              <a:defRPr/>
            </a:lvl1pPr>
          </a:lstStyle>
          <a:p>
            <a:r>
              <a:rPr lang="fr-FR" dirty="0" smtClean="0"/>
              <a:t>diapositive avec paragraphes</a:t>
            </a:r>
            <a:endParaRPr lang="fr-FR" dirty="0"/>
          </a:p>
        </p:txBody>
      </p:sp>
      <p:sp>
        <p:nvSpPr>
          <p:cNvPr id="5" name="Espace réservé du texte 6"/>
          <p:cNvSpPr>
            <a:spLocks noGrp="1"/>
          </p:cNvSpPr>
          <p:nvPr>
            <p:ph type="body" sz="quarter" idx="11" hasCustomPrompt="1"/>
          </p:nvPr>
        </p:nvSpPr>
        <p:spPr>
          <a:xfrm>
            <a:off x="1043608" y="1768536"/>
            <a:ext cx="7037207" cy="3748027"/>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800">
                <a:solidFill>
                  <a:schemeClr val="tx1"/>
                </a:solidFill>
              </a:defRPr>
            </a:lvl1pPr>
          </a:lstStyle>
          <a:p>
            <a:pPr marL="0" indent="0">
              <a:buFont typeface="Wingdings" pitchFamily="2" charset="2"/>
              <a:buNone/>
            </a:pPr>
            <a:r>
              <a:rPr lang="fr-FR" dirty="0" smtClean="0"/>
              <a:t>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a:t>
            </a:r>
          </a:p>
          <a:p>
            <a:pPr marL="0" indent="0">
              <a:buFont typeface="Wingdings" pitchFamily="2" charset="2"/>
              <a:buNone/>
            </a:pPr>
            <a:r>
              <a:rPr lang="fr-FR" dirty="0" smtClean="0"/>
              <a:t>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a:t>
            </a:r>
            <a:endParaRPr lang="fr-FR" dirty="0"/>
          </a:p>
        </p:txBody>
      </p:sp>
    </p:spTree>
    <p:extLst>
      <p:ext uri="{BB962C8B-B14F-4D97-AF65-F5344CB8AC3E}">
        <p14:creationId xmlns:p14="http://schemas.microsoft.com/office/powerpoint/2010/main" val="346678545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664"/>
            <a:ext cx="7057405" cy="982800"/>
          </a:xfrm>
        </p:spPr>
        <p:txBody>
          <a:bodyPr/>
          <a:lstStyle>
            <a:lvl1pPr algn="l">
              <a:defRPr/>
            </a:lvl1pPr>
          </a:lstStyle>
          <a:p>
            <a:r>
              <a:rPr lang="fr-FR" dirty="0" smtClean="0"/>
              <a:t>titre seul</a:t>
            </a:r>
            <a:endParaRPr lang="fr-FR" dirty="0"/>
          </a:p>
        </p:txBody>
      </p:sp>
    </p:spTree>
    <p:extLst>
      <p:ext uri="{BB962C8B-B14F-4D97-AF65-F5344CB8AC3E}">
        <p14:creationId xmlns:p14="http://schemas.microsoft.com/office/powerpoint/2010/main" val="308246727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eux colonn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84800" cy="982800"/>
          </a:xfrm>
        </p:spPr>
        <p:txBody>
          <a:bodyPr/>
          <a:lstStyle>
            <a:lvl1pPr algn="l">
              <a:defRPr/>
            </a:lvl1pPr>
          </a:lstStyle>
          <a:p>
            <a:r>
              <a:rPr lang="fr-FR" dirty="0" smtClean="0"/>
              <a:t>diapositive sur deux colonnes</a:t>
            </a:r>
            <a:endParaRPr lang="fr-FR" dirty="0"/>
          </a:p>
        </p:txBody>
      </p:sp>
      <p:sp>
        <p:nvSpPr>
          <p:cNvPr id="3" name="Espace réservé du texte 6"/>
          <p:cNvSpPr>
            <a:spLocks noGrp="1"/>
          </p:cNvSpPr>
          <p:nvPr>
            <p:ph type="body" sz="quarter" idx="11" hasCustomPrompt="1"/>
          </p:nvPr>
        </p:nvSpPr>
        <p:spPr>
          <a:xfrm>
            <a:off x="1042988" y="1773238"/>
            <a:ext cx="3313113" cy="3743325"/>
          </a:xfrm>
        </p:spPr>
        <p:txBody>
          <a:bodyPr/>
          <a:lstStyle>
            <a:lvl1pPr>
              <a:spcAft>
                <a:spcPts val="0"/>
              </a:spcAft>
              <a:defRPr sz="1800"/>
            </a:lvl1pPr>
          </a:lstStyle>
          <a:p>
            <a:pPr marL="185738" indent="-185738"/>
            <a:r>
              <a:rPr lang="fr-FR" sz="1600" dirty="0" smtClean="0"/>
              <a:t>le texte courant peut être écrit sur deux colonnes…</a:t>
            </a:r>
          </a:p>
        </p:txBody>
      </p:sp>
      <p:sp>
        <p:nvSpPr>
          <p:cNvPr id="4" name="Espace réservé du texte 6"/>
          <p:cNvSpPr>
            <a:spLocks noGrp="1"/>
          </p:cNvSpPr>
          <p:nvPr>
            <p:ph type="body" sz="quarter" idx="12" hasCustomPrompt="1"/>
          </p:nvPr>
        </p:nvSpPr>
        <p:spPr>
          <a:xfrm>
            <a:off x="4787900" y="1773238"/>
            <a:ext cx="3313113" cy="3743325"/>
          </a:xfrm>
        </p:spPr>
        <p:txBody>
          <a:bodyPr/>
          <a:lstStyle>
            <a:lvl1pPr>
              <a:spcAft>
                <a:spcPts val="0"/>
              </a:spcAft>
              <a:defRPr sz="1800"/>
            </a:lvl1pPr>
          </a:lstStyle>
          <a:p>
            <a:pPr marL="185738" indent="-185738"/>
            <a:r>
              <a:rPr lang="fr-FR" sz="1600" dirty="0" smtClean="0"/>
              <a:t>le texte courant peut être écrit sur deux colonnes…</a:t>
            </a:r>
          </a:p>
        </p:txBody>
      </p:sp>
    </p:spTree>
    <p:extLst>
      <p:ext uri="{BB962C8B-B14F-4D97-AF65-F5344CB8AC3E}">
        <p14:creationId xmlns:p14="http://schemas.microsoft.com/office/powerpoint/2010/main" val="190189330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4813"/>
            <a:ext cx="7084800" cy="982800"/>
          </a:xfrm>
        </p:spPr>
        <p:txBody>
          <a:bodyPr/>
          <a:lstStyle>
            <a:lvl1pPr algn="l">
              <a:defRPr/>
            </a:lvl1pPr>
          </a:lstStyle>
          <a:p>
            <a:r>
              <a:rPr lang="fr-FR" dirty="0" smtClean="0"/>
              <a:t>diapositive avec liste numérique</a:t>
            </a:r>
            <a:endParaRPr lang="fr-FR" dirty="0"/>
          </a:p>
        </p:txBody>
      </p:sp>
      <p:sp>
        <p:nvSpPr>
          <p:cNvPr id="3" name="Rectangle 8"/>
          <p:cNvSpPr>
            <a:spLocks noChangeArrowheads="1"/>
          </p:cNvSpPr>
          <p:nvPr userDrawn="1"/>
        </p:nvSpPr>
        <p:spPr bwMode="auto">
          <a:xfrm>
            <a:off x="1065194" y="1615291"/>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a:solidFill>
                  <a:srgbClr val="FF6600"/>
                </a:solidFill>
                <a:latin typeface="Helvetica 35 Thin" pitchFamily="34" charset="0"/>
              </a:rPr>
              <a:t>1</a:t>
            </a:r>
            <a:endParaRPr lang="en-GB" sz="5200" dirty="0">
              <a:solidFill>
                <a:srgbClr val="FF6600"/>
              </a:solidFill>
              <a:latin typeface="Helvetica 35 Thin" pitchFamily="34" charset="0"/>
            </a:endParaRPr>
          </a:p>
        </p:txBody>
      </p:sp>
      <p:sp>
        <p:nvSpPr>
          <p:cNvPr id="4" name="Espace réservé du texte 6"/>
          <p:cNvSpPr>
            <a:spLocks noGrp="1"/>
          </p:cNvSpPr>
          <p:nvPr>
            <p:ph type="body" sz="quarter" idx="11" hasCustomPrompt="1"/>
          </p:nvPr>
        </p:nvSpPr>
        <p:spPr>
          <a:xfrm>
            <a:off x="1928795" y="1832706"/>
            <a:ext cx="4000527" cy="863674"/>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courant relatif au point 1</a:t>
            </a:r>
            <a:br>
              <a:rPr lang="fr-FR" dirty="0" smtClean="0"/>
            </a:br>
            <a:r>
              <a:rPr lang="fr-FR" dirty="0" smtClean="0"/>
              <a:t>texte courant relatif au point 1</a:t>
            </a:r>
          </a:p>
          <a:p>
            <a:pPr lvl="0"/>
            <a:endParaRPr lang="fr-FR" dirty="0"/>
          </a:p>
        </p:txBody>
      </p:sp>
      <p:sp>
        <p:nvSpPr>
          <p:cNvPr id="5" name="Rectangle 4"/>
          <p:cNvSpPr>
            <a:spLocks noChangeArrowheads="1"/>
          </p:cNvSpPr>
          <p:nvPr userDrawn="1"/>
        </p:nvSpPr>
        <p:spPr bwMode="auto">
          <a:xfrm>
            <a:off x="1065194" y="2724561"/>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smtClean="0">
                <a:solidFill>
                  <a:srgbClr val="FF6600"/>
                </a:solidFill>
                <a:latin typeface="Helvetica 35 Thin" pitchFamily="34" charset="0"/>
              </a:rPr>
              <a:t>2</a:t>
            </a:r>
            <a:endParaRPr lang="en-GB" sz="5200" dirty="0">
              <a:solidFill>
                <a:srgbClr val="FF6600"/>
              </a:solidFill>
              <a:latin typeface="Helvetica 35 Thin" pitchFamily="34" charset="0"/>
            </a:endParaRPr>
          </a:p>
        </p:txBody>
      </p:sp>
      <p:sp>
        <p:nvSpPr>
          <p:cNvPr id="6" name="Espace réservé du texte 6"/>
          <p:cNvSpPr>
            <a:spLocks noGrp="1"/>
          </p:cNvSpPr>
          <p:nvPr>
            <p:ph type="body" sz="quarter" idx="12" hasCustomPrompt="1"/>
          </p:nvPr>
        </p:nvSpPr>
        <p:spPr>
          <a:xfrm>
            <a:off x="1928795" y="2984834"/>
            <a:ext cx="4000527" cy="863674"/>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courant relatif au point 2</a:t>
            </a:r>
            <a:br>
              <a:rPr lang="fr-FR" dirty="0" smtClean="0"/>
            </a:br>
            <a:r>
              <a:rPr lang="fr-FR" dirty="0" smtClean="0"/>
              <a:t>texte courant relatif au point 2</a:t>
            </a:r>
          </a:p>
          <a:p>
            <a:pPr lvl="0"/>
            <a:endParaRPr lang="fr-FR" dirty="0"/>
          </a:p>
        </p:txBody>
      </p:sp>
      <p:sp>
        <p:nvSpPr>
          <p:cNvPr id="7" name="Rectangle 6"/>
          <p:cNvSpPr>
            <a:spLocks noChangeArrowheads="1"/>
          </p:cNvSpPr>
          <p:nvPr userDrawn="1"/>
        </p:nvSpPr>
        <p:spPr bwMode="auto">
          <a:xfrm>
            <a:off x="1065194" y="3902081"/>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smtClean="0">
                <a:solidFill>
                  <a:srgbClr val="FF6600"/>
                </a:solidFill>
                <a:latin typeface="Helvetica 35 Thin" pitchFamily="34" charset="0"/>
              </a:rPr>
              <a:t>3</a:t>
            </a:r>
            <a:endParaRPr lang="en-GB" sz="5200" dirty="0">
              <a:solidFill>
                <a:srgbClr val="FF6600"/>
              </a:solidFill>
              <a:latin typeface="Helvetica 35 Thin" pitchFamily="34" charset="0"/>
            </a:endParaRPr>
          </a:p>
        </p:txBody>
      </p:sp>
      <p:sp>
        <p:nvSpPr>
          <p:cNvPr id="8" name="Espace réservé du texte 6"/>
          <p:cNvSpPr>
            <a:spLocks noGrp="1"/>
          </p:cNvSpPr>
          <p:nvPr>
            <p:ph type="body" sz="quarter" idx="13" hasCustomPrompt="1"/>
          </p:nvPr>
        </p:nvSpPr>
        <p:spPr>
          <a:xfrm>
            <a:off x="1928795" y="4136962"/>
            <a:ext cx="4000527" cy="863674"/>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courant relatif au point 3</a:t>
            </a:r>
            <a:br>
              <a:rPr lang="fr-FR" dirty="0" smtClean="0"/>
            </a:br>
            <a:r>
              <a:rPr lang="fr-FR" dirty="0" smtClean="0"/>
              <a:t>texte courant relatif au point 3</a:t>
            </a:r>
          </a:p>
          <a:p>
            <a:pPr lvl="0"/>
            <a:endParaRPr lang="fr-FR" dirty="0"/>
          </a:p>
        </p:txBody>
      </p:sp>
    </p:spTree>
    <p:extLst>
      <p:ext uri="{BB962C8B-B14F-4D97-AF65-F5344CB8AC3E}">
        <p14:creationId xmlns:p14="http://schemas.microsoft.com/office/powerpoint/2010/main" val="296609757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iffres ou point clefs à mettre en valeur">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4813"/>
            <a:ext cx="7084800" cy="982800"/>
          </a:xfrm>
        </p:spPr>
        <p:txBody>
          <a:bodyPr/>
          <a:lstStyle>
            <a:lvl1pPr algn="l">
              <a:defRPr/>
            </a:lvl1pPr>
          </a:lstStyle>
          <a:p>
            <a:r>
              <a:rPr lang="fr-FR" dirty="0" smtClean="0"/>
              <a:t>chiffres ou points clefs à mettre en valeur</a:t>
            </a:r>
            <a:endParaRPr lang="fr-FR" dirty="0"/>
          </a:p>
        </p:txBody>
      </p:sp>
      <p:sp>
        <p:nvSpPr>
          <p:cNvPr id="3" name="Espace réservé du texte 4"/>
          <p:cNvSpPr>
            <a:spLocks noGrp="1"/>
          </p:cNvSpPr>
          <p:nvPr>
            <p:ph type="body" sz="quarter" idx="11" hasCustomPrompt="1"/>
          </p:nvPr>
        </p:nvSpPr>
        <p:spPr>
          <a:xfrm>
            <a:off x="1042988" y="1756660"/>
            <a:ext cx="7058025" cy="1096276"/>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vl2pPr marL="482600" indent="0">
              <a:buNone/>
              <a:defRPr/>
            </a:lvl2pPr>
            <a:lvl3pPr marL="958850" indent="0">
              <a:buNone/>
              <a:defRPr/>
            </a:lvl3pPr>
            <a:lvl4pPr marL="1377950" indent="0">
              <a:buNone/>
              <a:defRPr/>
            </a:lvl4pPr>
            <a:lvl5pPr marL="1828800" indent="0">
              <a:buNone/>
              <a:defRPr/>
            </a:lvl5pPr>
          </a:lstStyle>
          <a:p>
            <a:pPr marL="0" indent="0">
              <a:buFont typeface="Wingdings" pitchFamily="2" charset="2"/>
              <a:buNone/>
            </a:pPr>
            <a:r>
              <a:rPr lang="fr-FR" dirty="0" smtClean="0">
                <a:latin typeface="Helvetica 55 Roman" pitchFamily="34" charset="0"/>
              </a:rPr>
              <a:t>la présentation de ce qui est mis en valeur est ici</a:t>
            </a:r>
          </a:p>
          <a:p>
            <a:pPr lvl="0"/>
            <a:endParaRPr lang="fr-FR" dirty="0"/>
          </a:p>
        </p:txBody>
      </p:sp>
      <p:sp>
        <p:nvSpPr>
          <p:cNvPr id="4" name="Text Box 4"/>
          <p:cNvSpPr txBox="1">
            <a:spLocks noChangeArrowheads="1"/>
          </p:cNvSpPr>
          <p:nvPr userDrawn="1"/>
        </p:nvSpPr>
        <p:spPr bwMode="auto">
          <a:xfrm>
            <a:off x="118839"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1</a:t>
            </a:r>
          </a:p>
        </p:txBody>
      </p:sp>
      <p:sp>
        <p:nvSpPr>
          <p:cNvPr id="5" name="Text Box 6"/>
          <p:cNvSpPr txBox="1">
            <a:spLocks noChangeArrowheads="1"/>
          </p:cNvSpPr>
          <p:nvPr userDrawn="1"/>
        </p:nvSpPr>
        <p:spPr bwMode="auto">
          <a:xfrm>
            <a:off x="21161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2</a:t>
            </a:r>
          </a:p>
        </p:txBody>
      </p:sp>
      <p:sp>
        <p:nvSpPr>
          <p:cNvPr id="6" name="Text Box 7"/>
          <p:cNvSpPr txBox="1">
            <a:spLocks noChangeArrowheads="1"/>
          </p:cNvSpPr>
          <p:nvPr userDrawn="1"/>
        </p:nvSpPr>
        <p:spPr bwMode="auto">
          <a:xfrm>
            <a:off x="44275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a:solidFill>
                  <a:srgbClr val="FF6600"/>
                </a:solidFill>
                <a:latin typeface="Helvetica 35 Thin" pitchFamily="34" charset="0"/>
              </a:rPr>
              <a:t>3</a:t>
            </a:r>
          </a:p>
        </p:txBody>
      </p:sp>
      <p:sp>
        <p:nvSpPr>
          <p:cNvPr id="7" name="Text Box 8"/>
          <p:cNvSpPr txBox="1">
            <a:spLocks noChangeArrowheads="1"/>
          </p:cNvSpPr>
          <p:nvPr userDrawn="1"/>
        </p:nvSpPr>
        <p:spPr bwMode="auto">
          <a:xfrm>
            <a:off x="67516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4</a:t>
            </a:r>
          </a:p>
        </p:txBody>
      </p:sp>
      <p:sp>
        <p:nvSpPr>
          <p:cNvPr id="8" name="Espace réservé du texte 15"/>
          <p:cNvSpPr>
            <a:spLocks noGrp="1"/>
          </p:cNvSpPr>
          <p:nvPr>
            <p:ph type="body" sz="quarter" idx="16" hasCustomPrompt="1"/>
          </p:nvPr>
        </p:nvSpPr>
        <p:spPr>
          <a:xfrm>
            <a:off x="1052859"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a:t>
            </a:r>
          </a:p>
          <a:p>
            <a:pPr lvl="0"/>
            <a:endParaRPr lang="fr-FR" dirty="0"/>
          </a:p>
        </p:txBody>
      </p:sp>
      <p:sp>
        <p:nvSpPr>
          <p:cNvPr id="9" name="Espace réservé du texte 15"/>
          <p:cNvSpPr>
            <a:spLocks noGrp="1"/>
          </p:cNvSpPr>
          <p:nvPr>
            <p:ph type="body" sz="quarter" idx="17" hasCustomPrompt="1"/>
          </p:nvPr>
        </p:nvSpPr>
        <p:spPr>
          <a:xfrm>
            <a:off x="3285157"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 </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a:t>
            </a:r>
          </a:p>
          <a:p>
            <a:pPr lvl="0"/>
            <a:endParaRPr lang="fr-FR" dirty="0"/>
          </a:p>
        </p:txBody>
      </p:sp>
      <p:sp>
        <p:nvSpPr>
          <p:cNvPr id="10" name="Espace réservé du texte 15"/>
          <p:cNvSpPr>
            <a:spLocks noGrp="1"/>
          </p:cNvSpPr>
          <p:nvPr>
            <p:ph type="body" sz="quarter" idx="18" hasCustomPrompt="1"/>
          </p:nvPr>
        </p:nvSpPr>
        <p:spPr>
          <a:xfrm>
            <a:off x="5661421"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 </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a:t>
            </a:r>
          </a:p>
          <a:p>
            <a:pPr lvl="0"/>
            <a:endParaRPr lang="fr-FR" dirty="0"/>
          </a:p>
        </p:txBody>
      </p:sp>
      <p:sp>
        <p:nvSpPr>
          <p:cNvPr id="11" name="Espace réservé du texte 15"/>
          <p:cNvSpPr>
            <a:spLocks noGrp="1"/>
          </p:cNvSpPr>
          <p:nvPr>
            <p:ph type="body" sz="quarter" idx="19" hasCustomPrompt="1"/>
          </p:nvPr>
        </p:nvSpPr>
        <p:spPr>
          <a:xfrm>
            <a:off x="7944451"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 </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a:t>
            </a:r>
          </a:p>
          <a:p>
            <a:pPr lvl="0"/>
            <a:endParaRPr lang="fr-FR" dirty="0"/>
          </a:p>
        </p:txBody>
      </p:sp>
    </p:spTree>
    <p:extLst>
      <p:ext uri="{BB962C8B-B14F-4D97-AF65-F5344CB8AC3E}">
        <p14:creationId xmlns:p14="http://schemas.microsoft.com/office/powerpoint/2010/main" val="310997562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1015200" y="404813"/>
            <a:ext cx="705802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C5F1A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lgn="l" fontAlgn="base">
              <a:spcAft>
                <a:spcPct val="0"/>
              </a:spcAft>
            </a:pPr>
            <a:r>
              <a:rPr lang="en-GB" dirty="0" err="1" smtClean="0"/>
              <a:t>cliquez</a:t>
            </a:r>
            <a:r>
              <a:rPr lang="en-GB" dirty="0" smtClean="0"/>
              <a:t> </a:t>
            </a:r>
            <a:r>
              <a:rPr lang="en-GB" dirty="0" err="1" smtClean="0"/>
              <a:t>ici</a:t>
            </a:r>
            <a:r>
              <a:rPr lang="en-GB" dirty="0" smtClean="0"/>
              <a:t> pour </a:t>
            </a:r>
            <a:r>
              <a:rPr lang="en-GB" dirty="0" err="1" smtClean="0"/>
              <a:t>saisir</a:t>
            </a:r>
            <a:r>
              <a:rPr lang="en-GB" dirty="0" smtClean="0"/>
              <a:t> le titre principal</a:t>
            </a:r>
            <a:endParaRPr lang="fr-FR" dirty="0"/>
          </a:p>
        </p:txBody>
      </p:sp>
      <p:sp>
        <p:nvSpPr>
          <p:cNvPr id="3" name="Espace réservé du texte 2"/>
          <p:cNvSpPr>
            <a:spLocks noGrp="1"/>
          </p:cNvSpPr>
          <p:nvPr>
            <p:ph type="body" idx="1"/>
          </p:nvPr>
        </p:nvSpPr>
        <p:spPr>
          <a:xfrm>
            <a:off x="1042988" y="1600200"/>
            <a:ext cx="7058025" cy="4525963"/>
          </a:xfrm>
          <a:prstGeom prst="rect">
            <a:avLst/>
          </a:prstGeom>
        </p:spPr>
        <p:txBody>
          <a:bodyPr vert="horz" lIns="0" tIns="0" rIns="0" bIns="0" rtlCol="0">
            <a:normAutofit/>
          </a:bodyPr>
          <a:lstStyle/>
          <a:p>
            <a:pPr marL="193675" lvl="0" indent="-193675" algn="l" rtl="0" eaLnBrk="1" fontAlgn="base" hangingPunct="1">
              <a:spcBef>
                <a:spcPct val="0"/>
              </a:spcBef>
              <a:spcAft>
                <a:spcPct val="50000"/>
              </a:spcAft>
              <a:buClr>
                <a:schemeClr val="tx2"/>
              </a:buClr>
              <a:buSzPct val="100000"/>
              <a:buFont typeface="Wingdings" pitchFamily="2" charset="2"/>
              <a:buChar char="§"/>
            </a:pPr>
            <a:r>
              <a:rPr lang="fr-FR" dirty="0" smtClean="0"/>
              <a:t>modifiez les styles du texte du masque</a:t>
            </a:r>
          </a:p>
          <a:p>
            <a:pPr lvl="1"/>
            <a:r>
              <a:rPr lang="fr-FR" dirty="0" smtClean="0"/>
              <a:t>deuxième niveau</a:t>
            </a:r>
          </a:p>
          <a:p>
            <a:pPr marL="1187450" lvl="2" indent="-228600" algn="l" rtl="0" eaLnBrk="1" fontAlgn="base" hangingPunct="1">
              <a:spcBef>
                <a:spcPct val="0"/>
              </a:spcBef>
              <a:spcAft>
                <a:spcPct val="25000"/>
              </a:spcAft>
              <a:buClr>
                <a:schemeClr val="tx1"/>
              </a:buClr>
              <a:buFont typeface="Helvetica 45 Light" pitchFamily="34" charset="0"/>
              <a:buChar char="–"/>
            </a:pPr>
            <a:r>
              <a:rPr lang="fr-FR" dirty="0" smtClean="0"/>
              <a:t>troisième niveau</a:t>
            </a:r>
          </a:p>
          <a:p>
            <a:pPr marL="1606550" lvl="3" indent="-228600" algn="l" rtl="0" eaLnBrk="1" fontAlgn="base" hangingPunct="1">
              <a:spcBef>
                <a:spcPct val="0"/>
              </a:spcBef>
              <a:spcAft>
                <a:spcPct val="25000"/>
              </a:spcAft>
              <a:buClr>
                <a:schemeClr val="tx1"/>
              </a:buClr>
              <a:buFont typeface="Helvetica 45 Light" pitchFamily="34" charset="0"/>
              <a:buChar char="–"/>
            </a:pPr>
            <a:r>
              <a:rPr lang="fr-FR" dirty="0" smtClean="0"/>
              <a:t>quatrième niveau</a:t>
            </a:r>
          </a:p>
          <a:p>
            <a:pPr marL="2057400" lvl="4" indent="-228600" algn="l" rtl="0" eaLnBrk="1" fontAlgn="base" hangingPunct="1">
              <a:spcBef>
                <a:spcPct val="0"/>
              </a:spcBef>
              <a:spcAft>
                <a:spcPct val="25000"/>
              </a:spcAft>
              <a:buClr>
                <a:schemeClr val="tx1"/>
              </a:buClr>
              <a:buFont typeface="Helvetica 45 Light" pitchFamily="34" charset="0"/>
              <a:buChar char="–"/>
            </a:pPr>
            <a:r>
              <a:rPr lang="fr-FR" dirty="0" smtClean="0"/>
              <a:t>cinquième niveau</a:t>
            </a:r>
            <a:endParaRPr lang="fr-FR" dirty="0"/>
          </a:p>
        </p:txBody>
      </p:sp>
      <p:sp>
        <p:nvSpPr>
          <p:cNvPr id="7" name="Rectangle 762"/>
          <p:cNvSpPr>
            <a:spLocks noChangeArrowheads="1"/>
          </p:cNvSpPr>
          <p:nvPr/>
        </p:nvSpPr>
        <p:spPr bwMode="auto">
          <a:xfrm>
            <a:off x="1005508" y="6408738"/>
            <a:ext cx="2795588"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r>
              <a:rPr lang="en-GB" sz="1000" dirty="0">
                <a:solidFill>
                  <a:schemeClr val="bg1">
                    <a:lumMod val="50000"/>
                  </a:schemeClr>
                </a:solidFill>
                <a:latin typeface="Helvetica 55 Roman" pitchFamily="34" charset="0"/>
              </a:rPr>
              <a:t>interne France T</a:t>
            </a:r>
            <a:r>
              <a:rPr lang="en-US" sz="1000" dirty="0" err="1">
                <a:solidFill>
                  <a:schemeClr val="bg1">
                    <a:lumMod val="50000"/>
                  </a:schemeClr>
                </a:solidFill>
                <a:latin typeface="Helvetica 55 Roman" pitchFamily="34" charset="0"/>
              </a:rPr>
              <a:t>élécom</a:t>
            </a:r>
            <a:r>
              <a:rPr lang="en-US" sz="1000" dirty="0">
                <a:solidFill>
                  <a:schemeClr val="bg1">
                    <a:lumMod val="50000"/>
                  </a:schemeClr>
                </a:solidFill>
                <a:latin typeface="Helvetica 55 Roman" pitchFamily="34" charset="0"/>
              </a:rPr>
              <a:t> - Orange</a:t>
            </a:r>
          </a:p>
        </p:txBody>
      </p:sp>
    </p:spTree>
    <p:extLst>
      <p:ext uri="{BB962C8B-B14F-4D97-AF65-F5344CB8AC3E}">
        <p14:creationId xmlns:p14="http://schemas.microsoft.com/office/powerpoint/2010/main" val="2060529543"/>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1" r:id="rId12"/>
    <p:sldLayoutId id="2147483672" r:id="rId13"/>
    <p:sldLayoutId id="2147483670" r:id="rId14"/>
    <p:sldLayoutId id="2147483673" r:id="rId15"/>
    <p:sldLayoutId id="2147483675" r:id="rId16"/>
    <p:sldLayoutId id="2147483674" r:id="rId17"/>
    <p:sldLayoutId id="2147483676" r:id="rId18"/>
    <p:sldLayoutId id="2147483677" r:id="rId19"/>
    <p:sldLayoutId id="2147483678" r:id="rId20"/>
  </p:sldLayoutIdLst>
  <p:timing>
    <p:tnLst>
      <p:par>
        <p:cTn id="1" dur="indefinite" restart="never" nodeType="tmRoot"/>
      </p:par>
    </p:tnLst>
  </p:timing>
  <p:txStyles>
    <p:titleStyle>
      <a:lvl1pPr algn="ctr" defTabSz="914400" rtl="0" eaLnBrk="1" latinLnBrk="0" hangingPunct="1">
        <a:spcBef>
          <a:spcPct val="0"/>
        </a:spcBef>
        <a:buNone/>
        <a:defRPr lang="fr-FR" sz="2400" kern="1200">
          <a:solidFill>
            <a:srgbClr val="FF6600"/>
          </a:solidFill>
          <a:latin typeface="Helvetica 65 Medium" pitchFamily="34" charset="0"/>
          <a:ea typeface="+mj-ea"/>
          <a:cs typeface="+mj-cs"/>
        </a:defRPr>
      </a:lvl1pPr>
    </p:titleStyle>
    <p:bodyStyle>
      <a:lvl1pPr marL="194400" indent="-194400" algn="l" defTabSz="914400" rtl="0" eaLnBrk="1" fontAlgn="base" latinLnBrk="0" hangingPunct="1">
        <a:spcBef>
          <a:spcPct val="0"/>
        </a:spcBef>
        <a:spcAft>
          <a:spcPts val="60"/>
        </a:spcAft>
        <a:buClr>
          <a:srgbClr val="FF6600"/>
        </a:buClr>
        <a:buFont typeface="Wingdings" pitchFamily="2" charset="2"/>
        <a:buChar char="§"/>
        <a:defRPr lang="fr-FR" sz="1800" kern="1200" dirty="0" smtClean="0">
          <a:solidFill>
            <a:schemeClr val="tx1"/>
          </a:solidFill>
          <a:latin typeface="Helvetica 55 Roman" pitchFamily="34" charset="0"/>
          <a:ea typeface="+mn-ea"/>
          <a:cs typeface="+mn-cs"/>
        </a:defRPr>
      </a:lvl1pPr>
      <a:lvl2pPr marL="74295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2pPr>
      <a:lvl3pPr marL="124460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3pPr>
      <a:lvl4pPr marL="166370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4pPr>
      <a:lvl5pPr marL="2057400" indent="-228600" algn="l" defTabSz="914400" rtl="0" eaLnBrk="1" fontAlgn="base" latinLnBrk="0" hangingPunct="1">
        <a:spcBef>
          <a:spcPct val="0"/>
        </a:spcBef>
        <a:buFont typeface="Helvetica 45 Light" pitchFamily="34" charset="0"/>
        <a:buChar char="–"/>
        <a:defRPr lang="fr-FR" sz="1600" kern="1200" dirty="0">
          <a:solidFill>
            <a:schemeClr val="tx1"/>
          </a:solidFill>
          <a:latin typeface="Helvetica 55 Roman"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Layout" Target="../slideLayouts/slideLayout3.xml"/><Relationship Id="rId4" Type="http://schemas.openxmlformats.org/officeDocument/2006/relationships/image" Target="../media/image9.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066800" y="1371600"/>
            <a:ext cx="7467600" cy="936000"/>
          </a:xfrm>
        </p:spPr>
        <p:txBody>
          <a:bodyPr/>
          <a:lstStyle/>
          <a:p>
            <a:r>
              <a:rPr lang="en-US" smtClean="0"/>
              <a:t>On spectral utilization and EVM for NR</a:t>
            </a:r>
            <a:endParaRPr lang="fr-FR" dirty="0"/>
          </a:p>
        </p:txBody>
      </p:sp>
      <p:sp>
        <p:nvSpPr>
          <p:cNvPr id="3" name="Sous-titre 2"/>
          <p:cNvSpPr>
            <a:spLocks noGrp="1"/>
          </p:cNvSpPr>
          <p:nvPr>
            <p:ph type="subTitle" idx="1"/>
          </p:nvPr>
        </p:nvSpPr>
        <p:spPr>
          <a:xfrm>
            <a:off x="1012903" y="4393968"/>
            <a:ext cx="7084800" cy="1397232"/>
          </a:xfrm>
        </p:spPr>
        <p:txBody>
          <a:bodyPr>
            <a:normAutofit/>
          </a:bodyPr>
          <a:lstStyle/>
          <a:p>
            <a:r>
              <a:rPr lang="en-US" dirty="0" smtClean="0"/>
              <a:t>3GPP TSG-RAN WG1 Meeting #88</a:t>
            </a:r>
          </a:p>
          <a:p>
            <a:r>
              <a:rPr lang="en-US" dirty="0" smtClean="0"/>
              <a:t>Athens, Greece, 13 - 17 February, 2017</a:t>
            </a:r>
          </a:p>
          <a:p>
            <a:r>
              <a:rPr lang="en-US" dirty="0" smtClean="0"/>
              <a:t>Agenda item: 8.1.5</a:t>
            </a:r>
          </a:p>
          <a:p>
            <a:r>
              <a:rPr lang="en-US" dirty="0" smtClean="0"/>
              <a:t>Orange</a:t>
            </a:r>
          </a:p>
        </p:txBody>
      </p:sp>
      <p:sp>
        <p:nvSpPr>
          <p:cNvPr id="4" name="Sous-titre 2"/>
          <p:cNvSpPr txBox="1">
            <a:spLocks/>
          </p:cNvSpPr>
          <p:nvPr/>
        </p:nvSpPr>
        <p:spPr>
          <a:xfrm>
            <a:off x="3581400" y="304800"/>
            <a:ext cx="5334000" cy="533400"/>
          </a:xfrm>
          <a:prstGeom prst="rect">
            <a:avLst/>
          </a:prstGeom>
        </p:spPr>
        <p:txBody>
          <a:bodyPr vert="horz" lIns="0" tIns="0" rIns="0" bIns="0" rtlCol="0">
            <a:normAutofit/>
          </a:bodyPr>
          <a:lstStyle>
            <a:lvl1pPr marL="0" indent="0" algn="l" defTabSz="914400" rtl="0" eaLnBrk="1" fontAlgn="base" latinLnBrk="0" hangingPunct="1">
              <a:spcBef>
                <a:spcPct val="0"/>
              </a:spcBef>
              <a:spcAft>
                <a:spcPts val="60"/>
              </a:spcAft>
              <a:buClr>
                <a:srgbClr val="FF6600"/>
              </a:buClr>
              <a:buFont typeface="Wingdings" pitchFamily="2" charset="2"/>
              <a:buNone/>
              <a:defRPr lang="fr-FR" sz="1800" kern="1200">
                <a:solidFill>
                  <a:schemeClr val="tx1"/>
                </a:solidFill>
                <a:latin typeface="Helvetica 55 Roman" pitchFamily="34" charset="0"/>
                <a:ea typeface="+mn-ea"/>
                <a:cs typeface="+mn-cs"/>
              </a:defRPr>
            </a:lvl1pPr>
            <a:lvl2pPr marL="4572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2pPr>
            <a:lvl3pPr marL="9144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3pPr>
            <a:lvl4pPr marL="13716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4pPr>
            <a:lvl5pPr marL="18288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a:r>
              <a:rPr lang="fr-FR" b="1" dirty="0"/>
              <a:t>R1-1703379</a:t>
            </a:r>
            <a:endParaRPr lang="fr-FR" dirty="0"/>
          </a:p>
        </p:txBody>
      </p:sp>
    </p:spTree>
    <p:extLst>
      <p:ext uri="{BB962C8B-B14F-4D97-AF65-F5344CB8AC3E}">
        <p14:creationId xmlns:p14="http://schemas.microsoft.com/office/powerpoint/2010/main" val="102831749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en-US" dirty="0" smtClean="0"/>
              <a:t>Observations and proposal</a:t>
            </a:r>
            <a:endParaRPr lang="fr-FR" dirty="0"/>
          </a:p>
        </p:txBody>
      </p:sp>
      <p:sp>
        <p:nvSpPr>
          <p:cNvPr id="4" name="Espace réservé du contenu 3"/>
          <p:cNvSpPr>
            <a:spLocks noGrp="1"/>
          </p:cNvSpPr>
          <p:nvPr>
            <p:ph idx="1"/>
          </p:nvPr>
        </p:nvSpPr>
        <p:spPr>
          <a:xfrm>
            <a:off x="990600" y="1066800"/>
            <a:ext cx="7058025" cy="3810000"/>
          </a:xfrm>
        </p:spPr>
        <p:txBody>
          <a:bodyPr>
            <a:normAutofit/>
          </a:bodyPr>
          <a:lstStyle/>
          <a:p>
            <a:r>
              <a:rPr lang="en-US" dirty="0" smtClean="0"/>
              <a:t>Observations</a:t>
            </a:r>
          </a:p>
          <a:p>
            <a:pPr lvl="1"/>
            <a:r>
              <a:rPr lang="en-US" dirty="0" smtClean="0"/>
              <a:t>Using spreading method at edge PRBs can improve SU for WOLA without increasing the window length</a:t>
            </a:r>
          </a:p>
          <a:p>
            <a:pPr lvl="1"/>
            <a:endParaRPr lang="en-US" dirty="0"/>
          </a:p>
          <a:p>
            <a:pPr lvl="1"/>
            <a:r>
              <a:rPr lang="en-US" dirty="0"/>
              <a:t>Using spreading method at edge PRBs can improve </a:t>
            </a:r>
            <a:r>
              <a:rPr lang="en-US" dirty="0" smtClean="0"/>
              <a:t>the edge EVM for f-OFDM</a:t>
            </a:r>
            <a:endParaRPr lang="en-US" dirty="0"/>
          </a:p>
          <a:p>
            <a:pPr lvl="1"/>
            <a:endParaRPr lang="en-US" dirty="0" smtClean="0"/>
          </a:p>
          <a:p>
            <a:pPr lvl="1"/>
            <a:r>
              <a:rPr lang="en-US" dirty="0" smtClean="0"/>
              <a:t>Using spreading method at edge PRBs does not impact on the complexity or latency</a:t>
            </a:r>
          </a:p>
          <a:p>
            <a:pPr marL="0" indent="0">
              <a:buNone/>
            </a:pPr>
            <a:endParaRPr lang="en-US" dirty="0"/>
          </a:p>
          <a:p>
            <a:r>
              <a:rPr lang="en-US" dirty="0" smtClean="0"/>
              <a:t>Proposal</a:t>
            </a:r>
          </a:p>
          <a:p>
            <a:pPr lvl="1"/>
            <a:r>
              <a:rPr lang="en-US" dirty="0"/>
              <a:t>Modulated symbols carried on </a:t>
            </a:r>
            <a:r>
              <a:rPr lang="en-US" dirty="0" smtClean="0"/>
              <a:t>edge PRBs can </a:t>
            </a:r>
            <a:r>
              <a:rPr lang="en-US" dirty="0"/>
              <a:t>be configured to be frequency spread on consecutive REs with spreading sequence [1,-1</a:t>
            </a:r>
            <a:r>
              <a:rPr lang="en-US"/>
              <a:t>] </a:t>
            </a:r>
            <a:r>
              <a:rPr lang="en-US" smtClean="0"/>
              <a:t>either to </a:t>
            </a:r>
            <a:r>
              <a:rPr lang="en-US" dirty="0"/>
              <a:t>reach SU higher than 90% or to lower EVM </a:t>
            </a:r>
            <a:r>
              <a:rPr lang="en-US" dirty="0" smtClean="0"/>
              <a:t>of the edge PRBs</a:t>
            </a:r>
            <a:r>
              <a:rPr lang="en-US" dirty="0"/>
              <a:t>.</a:t>
            </a:r>
            <a:endParaRPr lang="fr-FR" dirty="0"/>
          </a:p>
        </p:txBody>
      </p:sp>
    </p:spTree>
    <p:extLst>
      <p:ext uri="{BB962C8B-B14F-4D97-AF65-F5344CB8AC3E}">
        <p14:creationId xmlns:p14="http://schemas.microsoft.com/office/powerpoint/2010/main" val="41943923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en-US" dirty="0" smtClean="0"/>
              <a:t>Thanks</a:t>
            </a:r>
            <a:endParaRPr lang="fr-FR" dirty="0"/>
          </a:p>
        </p:txBody>
      </p:sp>
    </p:spTree>
    <p:extLst>
      <p:ext uri="{BB962C8B-B14F-4D97-AF65-F5344CB8AC3E}">
        <p14:creationId xmlns:p14="http://schemas.microsoft.com/office/powerpoint/2010/main" val="41328577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en-US" dirty="0" smtClean="0"/>
              <a:t>background</a:t>
            </a:r>
            <a:endParaRPr lang="fr-FR" dirty="0"/>
          </a:p>
        </p:txBody>
      </p:sp>
      <p:sp>
        <p:nvSpPr>
          <p:cNvPr id="4" name="Espace réservé du contenu 3"/>
          <p:cNvSpPr>
            <a:spLocks noGrp="1"/>
          </p:cNvSpPr>
          <p:nvPr>
            <p:ph idx="1"/>
          </p:nvPr>
        </p:nvSpPr>
        <p:spPr>
          <a:xfrm>
            <a:off x="1066800" y="1066800"/>
            <a:ext cx="7391400" cy="3887787"/>
          </a:xfrm>
        </p:spPr>
        <p:txBody>
          <a:bodyPr>
            <a:normAutofit fontScale="92500" lnSpcReduction="10000"/>
          </a:bodyPr>
          <a:lstStyle/>
          <a:p>
            <a:r>
              <a:rPr lang="en-US" dirty="0" smtClean="0"/>
              <a:t>The spectral utilization (SU) and EVM have been extensively studied for f-OFDM and Windowed Overlapped Add (WOLA). </a:t>
            </a:r>
          </a:p>
          <a:p>
            <a:endParaRPr lang="en-US" dirty="0"/>
          </a:p>
          <a:p>
            <a:r>
              <a:rPr lang="en-US" dirty="0" smtClean="0"/>
              <a:t>The previous studies show that f-OFDM can achieve better SU than WOLA, e.g. for 10 MHz carrier bandwidth, f-OFDM can reach 97.2% SU [1]</a:t>
            </a:r>
          </a:p>
          <a:p>
            <a:endParaRPr lang="en-US" dirty="0" smtClean="0"/>
          </a:p>
          <a:p>
            <a:r>
              <a:rPr lang="en-US" dirty="0" smtClean="0"/>
              <a:t>WOLA can improve SU by increasing the window length [2] however this will reduce the protection for multi-path propagation [3,4]</a:t>
            </a:r>
            <a:endParaRPr lang="en-US" dirty="0"/>
          </a:p>
          <a:p>
            <a:endParaRPr lang="en-US" dirty="0" smtClean="0"/>
          </a:p>
          <a:p>
            <a:r>
              <a:rPr lang="en-US" dirty="0" smtClean="0"/>
              <a:t>f-OFDM can achieve better SU while having higher EVM at edge PRBs. </a:t>
            </a:r>
          </a:p>
          <a:p>
            <a:pPr marL="0" indent="0">
              <a:buNone/>
            </a:pPr>
            <a:endParaRPr lang="en-US" dirty="0" smtClean="0"/>
          </a:p>
          <a:p>
            <a:r>
              <a:rPr lang="en-US" dirty="0" smtClean="0"/>
              <a:t>In this contribution, we present a spreading method that can be applied at the edge PRBs to increase the SU for WOLA, or reduce the edge EVM loss for f-OFDM</a:t>
            </a:r>
          </a:p>
          <a:p>
            <a:endParaRPr lang="en-US" dirty="0"/>
          </a:p>
          <a:p>
            <a:endParaRPr lang="en-US" dirty="0"/>
          </a:p>
          <a:p>
            <a:endParaRPr lang="en-US" dirty="0" smtClean="0"/>
          </a:p>
          <a:p>
            <a:endParaRPr lang="fr-FR" dirty="0"/>
          </a:p>
        </p:txBody>
      </p:sp>
      <p:sp>
        <p:nvSpPr>
          <p:cNvPr id="5" name="Sous-titre 2"/>
          <p:cNvSpPr txBox="1">
            <a:spLocks/>
          </p:cNvSpPr>
          <p:nvPr/>
        </p:nvSpPr>
        <p:spPr>
          <a:xfrm>
            <a:off x="609600" y="5257800"/>
            <a:ext cx="7084800" cy="1066800"/>
          </a:xfrm>
          <a:prstGeom prst="rect">
            <a:avLst/>
          </a:prstGeom>
        </p:spPr>
        <p:txBody>
          <a:bodyPr vert="horz" lIns="0" tIns="0" rIns="0" bIns="0" rtlCol="0">
            <a:normAutofit/>
          </a:bodyPr>
          <a:lstStyle>
            <a:lvl1pPr marL="194400" indent="-194400" algn="l" defTabSz="914400" rtl="0" eaLnBrk="1" fontAlgn="base" latinLnBrk="0" hangingPunct="1">
              <a:spcBef>
                <a:spcPct val="0"/>
              </a:spcBef>
              <a:spcAft>
                <a:spcPts val="60"/>
              </a:spcAft>
              <a:buClr>
                <a:srgbClr val="FF6600"/>
              </a:buClr>
              <a:buFont typeface="Wingdings" pitchFamily="2" charset="2"/>
              <a:buChar char="§"/>
              <a:defRPr lang="fr-FR" sz="1800" kern="1200">
                <a:solidFill>
                  <a:schemeClr val="tx1"/>
                </a:solidFill>
                <a:latin typeface="Helvetica 55 Roman" pitchFamily="34" charset="0"/>
                <a:ea typeface="+mn-ea"/>
                <a:cs typeface="+mn-cs"/>
              </a:defRPr>
            </a:lvl1pPr>
            <a:lvl2pPr marL="742950" indent="-285750" algn="l" defTabSz="914400" rtl="0" eaLnBrk="1" fontAlgn="base" latinLnBrk="0" hangingPunct="1">
              <a:spcBef>
                <a:spcPct val="0"/>
              </a:spcBef>
              <a:spcAft>
                <a:spcPct val="0"/>
              </a:spcAft>
              <a:buFont typeface="Arial" charset="0"/>
              <a:buChar char="–"/>
              <a:defRPr lang="fr-FR" sz="1600" kern="1200">
                <a:solidFill>
                  <a:schemeClr val="tx1"/>
                </a:solidFill>
                <a:latin typeface="Helvetica 55 Roman" pitchFamily="34" charset="0"/>
                <a:ea typeface="+mn-ea"/>
                <a:cs typeface="+mn-cs"/>
              </a:defRPr>
            </a:lvl2pPr>
            <a:lvl3pPr marL="124460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3pPr>
            <a:lvl4pPr marL="166370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4pPr>
            <a:lvl5pPr marL="2057400" indent="-228600" algn="l" defTabSz="914400" rtl="0" eaLnBrk="1" fontAlgn="base" latinLnBrk="0" hangingPunct="1">
              <a:spcBef>
                <a:spcPct val="0"/>
              </a:spcBef>
              <a:buFont typeface="Helvetica 45 Light" pitchFamily="34" charset="0"/>
              <a:buChar char="–"/>
              <a:defRPr lang="fr-FR" sz="1600" kern="1200" dirty="0">
                <a:solidFill>
                  <a:schemeClr val="tx1"/>
                </a:solidFill>
                <a:latin typeface="Helvetica 55 Roman"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300" dirty="0" smtClean="0"/>
              <a:t>[1] R4-1609411, </a:t>
            </a:r>
            <a:r>
              <a:rPr lang="en-US" sz="1300" dirty="0"/>
              <a:t>Further discussion on spectrum </a:t>
            </a:r>
            <a:r>
              <a:rPr lang="en-US" sz="1300" dirty="0" smtClean="0"/>
              <a:t>utilization, Huawei, </a:t>
            </a:r>
            <a:r>
              <a:rPr lang="en-US" sz="1300" dirty="0" err="1" smtClean="0"/>
              <a:t>HiSilicon</a:t>
            </a:r>
            <a:endParaRPr lang="en-US" sz="1300" dirty="0" smtClean="0"/>
          </a:p>
          <a:p>
            <a:pPr marL="0" indent="0">
              <a:buNone/>
            </a:pPr>
            <a:r>
              <a:rPr lang="en-US" sz="1300" dirty="0" smtClean="0"/>
              <a:t>[2] R4-1609647, F-OFDM vs WOLA for </a:t>
            </a:r>
            <a:r>
              <a:rPr lang="en-US" sz="1300" dirty="0" err="1" smtClean="0"/>
              <a:t>Guardband</a:t>
            </a:r>
            <a:r>
              <a:rPr lang="en-US" sz="1300" dirty="0" smtClean="0"/>
              <a:t>, Qualcomm Incorporated</a:t>
            </a:r>
          </a:p>
          <a:p>
            <a:pPr marL="0" indent="0">
              <a:buNone/>
            </a:pPr>
            <a:r>
              <a:rPr lang="en-US" sz="1300" dirty="0" smtClean="0"/>
              <a:t>[3] </a:t>
            </a:r>
            <a:r>
              <a:rPr lang="fr-FR" sz="1300" dirty="0" smtClean="0"/>
              <a:t>NR </a:t>
            </a:r>
            <a:r>
              <a:rPr lang="fr-FR" sz="1300" dirty="0" err="1"/>
              <a:t>waveform</a:t>
            </a:r>
            <a:r>
              <a:rPr lang="fr-FR" sz="1300" dirty="0"/>
              <a:t> discussion </a:t>
            </a:r>
            <a:r>
              <a:rPr lang="fr-FR" sz="1300" dirty="0" smtClean="0"/>
              <a:t>, </a:t>
            </a:r>
            <a:r>
              <a:rPr lang="fr-FR" sz="1300" dirty="0" err="1" smtClean="0"/>
              <a:t>Huawei</a:t>
            </a:r>
            <a:r>
              <a:rPr lang="fr-FR" sz="1300" dirty="0" smtClean="0"/>
              <a:t>, 2017.1</a:t>
            </a:r>
          </a:p>
          <a:p>
            <a:pPr marL="0" indent="0">
              <a:buNone/>
            </a:pPr>
            <a:r>
              <a:rPr lang="en-US" sz="1300" dirty="0" smtClean="0"/>
              <a:t>[4] R4-1609945, Further elaboration on NR guard, Ericsson</a:t>
            </a:r>
            <a:endParaRPr lang="fr-FR" sz="1300" dirty="0"/>
          </a:p>
          <a:p>
            <a:pPr marL="0" indent="0">
              <a:buNone/>
            </a:pPr>
            <a:endParaRPr lang="fr-FR" dirty="0"/>
          </a:p>
        </p:txBody>
      </p:sp>
    </p:spTree>
    <p:extLst>
      <p:ext uri="{BB962C8B-B14F-4D97-AF65-F5344CB8AC3E}">
        <p14:creationId xmlns:p14="http://schemas.microsoft.com/office/powerpoint/2010/main" val="29093835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en-US" dirty="0" smtClean="0"/>
              <a:t>Study assumptions</a:t>
            </a:r>
            <a:endParaRPr lang="fr-FR" dirty="0"/>
          </a:p>
        </p:txBody>
      </p:sp>
      <p:sp>
        <p:nvSpPr>
          <p:cNvPr id="4" name="Espace réservé du contenu 3"/>
          <p:cNvSpPr>
            <a:spLocks noGrp="1"/>
          </p:cNvSpPr>
          <p:nvPr>
            <p:ph idx="1"/>
          </p:nvPr>
        </p:nvSpPr>
        <p:spPr>
          <a:xfrm>
            <a:off x="1066800" y="1524000"/>
            <a:ext cx="7058025" cy="3887787"/>
          </a:xfrm>
        </p:spPr>
        <p:txBody>
          <a:bodyPr/>
          <a:lstStyle/>
          <a:p>
            <a:r>
              <a:rPr lang="en-US" dirty="0"/>
              <a:t>S</a:t>
            </a:r>
            <a:r>
              <a:rPr lang="en-US" dirty="0" smtClean="0"/>
              <a:t>ingle numerology in downlink case, carrier bandwidth 10 MHz</a:t>
            </a:r>
          </a:p>
          <a:p>
            <a:endParaRPr lang="en-US" dirty="0" smtClean="0"/>
          </a:p>
          <a:p>
            <a:r>
              <a:rPr lang="en-US" dirty="0" smtClean="0"/>
              <a:t>Rapp PA model is considered</a:t>
            </a:r>
            <a:endParaRPr lang="en-US" dirty="0"/>
          </a:p>
          <a:p>
            <a:endParaRPr lang="en-US" dirty="0" smtClean="0"/>
          </a:p>
          <a:p>
            <a:r>
              <a:rPr lang="en-US" dirty="0" smtClean="0"/>
              <a:t>SE is estimated with theoretical Shannon capacity</a:t>
            </a:r>
          </a:p>
          <a:p>
            <a:endParaRPr lang="en-US" dirty="0"/>
          </a:p>
          <a:p>
            <a:r>
              <a:rPr lang="en-US" dirty="0" smtClean="0"/>
              <a:t>f-OFDM with 50% filter length</a:t>
            </a:r>
          </a:p>
          <a:p>
            <a:endParaRPr lang="en-US" dirty="0"/>
          </a:p>
          <a:p>
            <a:r>
              <a:rPr lang="en-US" dirty="0" smtClean="0"/>
              <a:t>WOLA with 2% window length</a:t>
            </a:r>
            <a:endParaRPr lang="en-US" dirty="0"/>
          </a:p>
          <a:p>
            <a:endParaRPr lang="en-US" dirty="0" smtClean="0"/>
          </a:p>
          <a:p>
            <a:endParaRPr lang="fr-FR" dirty="0"/>
          </a:p>
        </p:txBody>
      </p:sp>
    </p:spTree>
    <p:extLst>
      <p:ext uri="{BB962C8B-B14F-4D97-AF65-F5344CB8AC3E}">
        <p14:creationId xmlns:p14="http://schemas.microsoft.com/office/powerpoint/2010/main" val="118048800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en-US" dirty="0" smtClean="0"/>
              <a:t>EVM and PSD for WOLA</a:t>
            </a:r>
            <a:endParaRPr lang="fr-FR" dirty="0"/>
          </a:p>
        </p:txBody>
      </p:sp>
      <p:sp>
        <p:nvSpPr>
          <p:cNvPr id="4" name="Espace réservé du contenu 3"/>
          <p:cNvSpPr>
            <a:spLocks noGrp="1"/>
          </p:cNvSpPr>
          <p:nvPr>
            <p:ph idx="1"/>
          </p:nvPr>
        </p:nvSpPr>
        <p:spPr>
          <a:xfrm>
            <a:off x="990600" y="903289"/>
            <a:ext cx="7058025" cy="2449512"/>
          </a:xfrm>
        </p:spPr>
        <p:txBody>
          <a:bodyPr/>
          <a:lstStyle/>
          <a:p>
            <a:r>
              <a:rPr lang="en-US" dirty="0" smtClean="0"/>
              <a:t>Pros: </a:t>
            </a:r>
          </a:p>
          <a:p>
            <a:pPr lvl="1"/>
            <a:r>
              <a:rPr lang="en-US" dirty="0" smtClean="0"/>
              <a:t>constant EVM </a:t>
            </a:r>
            <a:r>
              <a:rPr lang="en-US" dirty="0" smtClean="0">
                <a:sym typeface="Wingdings" panose="05000000000000000000" pitchFamily="2" charset="2"/>
              </a:rPr>
              <a:t> no edge issue</a:t>
            </a:r>
            <a:endParaRPr lang="en-US" dirty="0" smtClean="0"/>
          </a:p>
          <a:p>
            <a:r>
              <a:rPr lang="en-US" dirty="0" smtClean="0"/>
              <a:t>Cons:</a:t>
            </a:r>
          </a:p>
          <a:p>
            <a:pPr lvl="1"/>
            <a:r>
              <a:rPr lang="en-US" dirty="0" smtClean="0"/>
              <a:t>with 2% window, marginal SU improvement is obtained (&lt; 1%)</a:t>
            </a:r>
          </a:p>
          <a:p>
            <a:pPr lvl="1"/>
            <a:endParaRPr lang="en-US" dirty="0" smtClean="0"/>
          </a:p>
          <a:p>
            <a:r>
              <a:rPr lang="en-US" dirty="0" smtClean="0"/>
              <a:t>Conclusion: WOLA with 2% window length can difficultly have better SU than LTE</a:t>
            </a:r>
          </a:p>
          <a:p>
            <a:pPr marL="0" indent="0">
              <a:buNone/>
            </a:pPr>
            <a:endParaRPr lang="en-US" dirty="0" smtClean="0"/>
          </a:p>
          <a:p>
            <a:endParaRPr lang="fr-FR"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1955" y="3018631"/>
            <a:ext cx="4290483" cy="3217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7200" y="2913062"/>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3691359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en-US" dirty="0" smtClean="0"/>
              <a:t>SU improvement for WOLA</a:t>
            </a:r>
            <a:endParaRPr lang="fr-FR" dirty="0"/>
          </a:p>
        </p:txBody>
      </p:sp>
      <p:sp>
        <p:nvSpPr>
          <p:cNvPr id="4" name="Espace réservé du contenu 3"/>
          <p:cNvSpPr>
            <a:spLocks noGrp="1"/>
          </p:cNvSpPr>
          <p:nvPr>
            <p:ph idx="1"/>
          </p:nvPr>
        </p:nvSpPr>
        <p:spPr>
          <a:xfrm>
            <a:off x="990600" y="903289"/>
            <a:ext cx="7620000" cy="2449512"/>
          </a:xfrm>
        </p:spPr>
        <p:txBody>
          <a:bodyPr/>
          <a:lstStyle/>
          <a:p>
            <a:r>
              <a:rPr lang="en-US" dirty="0" smtClean="0"/>
              <a:t>Use spreading method at the edge PRBs (in green) can increase the overall SU and SE </a:t>
            </a:r>
          </a:p>
          <a:p>
            <a:endParaRPr lang="en-US" dirty="0"/>
          </a:p>
          <a:p>
            <a:r>
              <a:rPr lang="en-US" dirty="0" smtClean="0"/>
              <a:t>spreading method: </a:t>
            </a:r>
            <a:r>
              <a:rPr lang="en-US" dirty="0"/>
              <a:t>e</a:t>
            </a:r>
            <a:r>
              <a:rPr lang="en-US" dirty="0" smtClean="0"/>
              <a:t>ach </a:t>
            </a:r>
            <a:r>
              <a:rPr lang="en-US" dirty="0"/>
              <a:t>modulated symbol carried on additional PRBs to reach SU higher than 90% are frequency spread on consecutive REs with spreading sequence [1,-1].</a:t>
            </a:r>
            <a:endParaRPr lang="fr-FR" dirty="0"/>
          </a:p>
          <a:p>
            <a:pPr marL="0" indent="0">
              <a:buNone/>
            </a:pPr>
            <a:endParaRPr lang="en-US" dirty="0" smtClean="0"/>
          </a:p>
          <a:p>
            <a:endParaRPr lang="fr-FR" dirty="0"/>
          </a:p>
        </p:txBody>
      </p:sp>
      <p:sp>
        <p:nvSpPr>
          <p:cNvPr id="2" name="Rectangle 1"/>
          <p:cNvSpPr/>
          <p:nvPr/>
        </p:nvSpPr>
        <p:spPr>
          <a:xfrm>
            <a:off x="2171700" y="2895600"/>
            <a:ext cx="381000" cy="76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1</a:t>
            </a:r>
            <a:endParaRPr lang="fr-FR" dirty="0">
              <a:solidFill>
                <a:schemeClr val="tx1"/>
              </a:solidFill>
            </a:endParaRPr>
          </a:p>
        </p:txBody>
      </p:sp>
      <p:sp>
        <p:nvSpPr>
          <p:cNvPr id="7" name="Rectangle 6"/>
          <p:cNvSpPr/>
          <p:nvPr/>
        </p:nvSpPr>
        <p:spPr>
          <a:xfrm>
            <a:off x="2559942" y="2895600"/>
            <a:ext cx="381000" cy="76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2</a:t>
            </a:r>
            <a:endParaRPr lang="fr-FR" dirty="0">
              <a:solidFill>
                <a:schemeClr val="tx1"/>
              </a:solidFill>
            </a:endParaRPr>
          </a:p>
        </p:txBody>
      </p:sp>
      <p:sp>
        <p:nvSpPr>
          <p:cNvPr id="8" name="Rectangle 7"/>
          <p:cNvSpPr/>
          <p:nvPr/>
        </p:nvSpPr>
        <p:spPr>
          <a:xfrm>
            <a:off x="2955741" y="2895600"/>
            <a:ext cx="381000" cy="76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3</a:t>
            </a:r>
            <a:endParaRPr lang="fr-FR" dirty="0">
              <a:solidFill>
                <a:schemeClr val="tx1"/>
              </a:solidFill>
            </a:endParaRPr>
          </a:p>
        </p:txBody>
      </p:sp>
      <p:sp>
        <p:nvSpPr>
          <p:cNvPr id="9" name="Rectangle 8"/>
          <p:cNvSpPr/>
          <p:nvPr/>
        </p:nvSpPr>
        <p:spPr>
          <a:xfrm>
            <a:off x="3336426" y="2895600"/>
            <a:ext cx="381000" cy="76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4</a:t>
            </a:r>
            <a:endParaRPr lang="fr-FR" dirty="0">
              <a:solidFill>
                <a:schemeClr val="tx1"/>
              </a:solidFill>
            </a:endParaRPr>
          </a:p>
        </p:txBody>
      </p:sp>
      <p:sp>
        <p:nvSpPr>
          <p:cNvPr id="10" name="Rectangle 9"/>
          <p:cNvSpPr/>
          <p:nvPr/>
        </p:nvSpPr>
        <p:spPr>
          <a:xfrm>
            <a:off x="5219700" y="2895600"/>
            <a:ext cx="381000" cy="76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49</a:t>
            </a:r>
            <a:endParaRPr lang="fr-FR" dirty="0">
              <a:solidFill>
                <a:schemeClr val="tx1"/>
              </a:solidFill>
            </a:endParaRPr>
          </a:p>
        </p:txBody>
      </p:sp>
      <p:sp>
        <p:nvSpPr>
          <p:cNvPr id="11" name="Rectangle 10"/>
          <p:cNvSpPr/>
          <p:nvPr/>
        </p:nvSpPr>
        <p:spPr>
          <a:xfrm>
            <a:off x="5600700" y="2895600"/>
            <a:ext cx="381000" cy="76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50</a:t>
            </a:r>
            <a:endParaRPr lang="fr-FR" dirty="0">
              <a:solidFill>
                <a:schemeClr val="tx1"/>
              </a:solidFill>
            </a:endParaRPr>
          </a:p>
        </p:txBody>
      </p:sp>
      <p:sp>
        <p:nvSpPr>
          <p:cNvPr id="12" name="Rectangle 11"/>
          <p:cNvSpPr/>
          <p:nvPr/>
        </p:nvSpPr>
        <p:spPr>
          <a:xfrm>
            <a:off x="3717426" y="2895600"/>
            <a:ext cx="381000" cy="76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5</a:t>
            </a:r>
            <a:endParaRPr lang="fr-FR" dirty="0">
              <a:solidFill>
                <a:schemeClr val="tx1"/>
              </a:solidFill>
            </a:endParaRPr>
          </a:p>
        </p:txBody>
      </p:sp>
      <p:sp>
        <p:nvSpPr>
          <p:cNvPr id="15" name="Rectangle 14"/>
          <p:cNvSpPr/>
          <p:nvPr/>
        </p:nvSpPr>
        <p:spPr>
          <a:xfrm>
            <a:off x="4102834" y="2895600"/>
            <a:ext cx="1116866" cy="762000"/>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endParaRPr>
          </a:p>
        </p:txBody>
      </p:sp>
      <p:sp>
        <p:nvSpPr>
          <p:cNvPr id="13" name="Rectangle 12"/>
          <p:cNvSpPr/>
          <p:nvPr/>
        </p:nvSpPr>
        <p:spPr>
          <a:xfrm>
            <a:off x="3132386" y="3733800"/>
            <a:ext cx="2057400" cy="5334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PRB index</a:t>
            </a:r>
            <a:endParaRPr lang="fr-FR" dirty="0">
              <a:solidFill>
                <a:schemeClr val="tx1"/>
              </a:solidFill>
            </a:endParaRPr>
          </a:p>
        </p:txBody>
      </p:sp>
      <p:sp>
        <p:nvSpPr>
          <p:cNvPr id="17" name="Rectangle 16"/>
          <p:cNvSpPr/>
          <p:nvPr/>
        </p:nvSpPr>
        <p:spPr>
          <a:xfrm>
            <a:off x="1790700" y="2895600"/>
            <a:ext cx="381000" cy="762000"/>
          </a:xfrm>
          <a:prstGeom prst="rect">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53</a:t>
            </a:r>
            <a:endParaRPr lang="fr-FR" dirty="0">
              <a:solidFill>
                <a:schemeClr val="tx1"/>
              </a:solidFill>
            </a:endParaRPr>
          </a:p>
        </p:txBody>
      </p:sp>
      <p:sp>
        <p:nvSpPr>
          <p:cNvPr id="18" name="Rectangle 17"/>
          <p:cNvSpPr/>
          <p:nvPr/>
        </p:nvSpPr>
        <p:spPr>
          <a:xfrm>
            <a:off x="1409700" y="2895600"/>
            <a:ext cx="381000" cy="762000"/>
          </a:xfrm>
          <a:prstGeom prst="rect">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54</a:t>
            </a:r>
            <a:endParaRPr lang="fr-FR" dirty="0">
              <a:solidFill>
                <a:schemeClr val="tx1"/>
              </a:solidFill>
            </a:endParaRPr>
          </a:p>
        </p:txBody>
      </p:sp>
      <p:sp>
        <p:nvSpPr>
          <p:cNvPr id="19" name="Rectangle 18"/>
          <p:cNvSpPr/>
          <p:nvPr/>
        </p:nvSpPr>
        <p:spPr>
          <a:xfrm>
            <a:off x="5981700" y="2895600"/>
            <a:ext cx="381000" cy="762000"/>
          </a:xfrm>
          <a:prstGeom prst="rect">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51</a:t>
            </a:r>
            <a:endParaRPr lang="fr-FR" dirty="0">
              <a:solidFill>
                <a:schemeClr val="tx1"/>
              </a:solidFill>
            </a:endParaRPr>
          </a:p>
        </p:txBody>
      </p:sp>
      <p:sp>
        <p:nvSpPr>
          <p:cNvPr id="20" name="Rectangle 19"/>
          <p:cNvSpPr/>
          <p:nvPr/>
        </p:nvSpPr>
        <p:spPr>
          <a:xfrm>
            <a:off x="6357032" y="2895600"/>
            <a:ext cx="381000" cy="762000"/>
          </a:xfrm>
          <a:prstGeom prst="rect">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52</a:t>
            </a:r>
            <a:endParaRPr lang="fr-FR" dirty="0">
              <a:solidFill>
                <a:schemeClr val="tx1"/>
              </a:solidFill>
            </a:endParaRPr>
          </a:p>
        </p:txBody>
      </p:sp>
      <p:sp>
        <p:nvSpPr>
          <p:cNvPr id="21" name="Rectangle 20"/>
          <p:cNvSpPr/>
          <p:nvPr/>
        </p:nvSpPr>
        <p:spPr>
          <a:xfrm>
            <a:off x="1134500" y="5008418"/>
            <a:ext cx="502542" cy="304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a</a:t>
            </a:r>
            <a:endParaRPr lang="fr-FR" sz="1200" dirty="0">
              <a:solidFill>
                <a:schemeClr val="tx1"/>
              </a:solidFill>
            </a:endParaRPr>
          </a:p>
        </p:txBody>
      </p:sp>
      <p:sp>
        <p:nvSpPr>
          <p:cNvPr id="23" name="Rectangle 22"/>
          <p:cNvSpPr/>
          <p:nvPr/>
        </p:nvSpPr>
        <p:spPr>
          <a:xfrm>
            <a:off x="1637042" y="5008418"/>
            <a:ext cx="502542" cy="304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-a</a:t>
            </a:r>
            <a:endParaRPr lang="fr-FR" sz="1200" dirty="0">
              <a:solidFill>
                <a:schemeClr val="tx1"/>
              </a:solidFill>
            </a:endParaRPr>
          </a:p>
        </p:txBody>
      </p:sp>
      <p:sp>
        <p:nvSpPr>
          <p:cNvPr id="24" name="Rectangle 23"/>
          <p:cNvSpPr/>
          <p:nvPr/>
        </p:nvSpPr>
        <p:spPr>
          <a:xfrm>
            <a:off x="2139584" y="5008418"/>
            <a:ext cx="502542" cy="304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b</a:t>
            </a:r>
            <a:endParaRPr lang="fr-FR" sz="1200" dirty="0">
              <a:solidFill>
                <a:schemeClr val="tx1"/>
              </a:solidFill>
            </a:endParaRPr>
          </a:p>
        </p:txBody>
      </p:sp>
      <p:sp>
        <p:nvSpPr>
          <p:cNvPr id="25" name="Rectangle 24"/>
          <p:cNvSpPr/>
          <p:nvPr/>
        </p:nvSpPr>
        <p:spPr>
          <a:xfrm>
            <a:off x="2642126" y="5008418"/>
            <a:ext cx="502542" cy="304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-b</a:t>
            </a:r>
            <a:endParaRPr lang="fr-FR" sz="1200" dirty="0">
              <a:solidFill>
                <a:schemeClr val="tx1"/>
              </a:solidFill>
            </a:endParaRPr>
          </a:p>
        </p:txBody>
      </p:sp>
      <p:sp>
        <p:nvSpPr>
          <p:cNvPr id="26" name="Rectangle 25"/>
          <p:cNvSpPr/>
          <p:nvPr/>
        </p:nvSpPr>
        <p:spPr>
          <a:xfrm>
            <a:off x="3151595" y="5008418"/>
            <a:ext cx="502542" cy="304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c</a:t>
            </a:r>
            <a:endParaRPr lang="fr-FR" sz="1200" dirty="0">
              <a:solidFill>
                <a:schemeClr val="tx1"/>
              </a:solidFill>
            </a:endParaRPr>
          </a:p>
        </p:txBody>
      </p:sp>
      <p:sp>
        <p:nvSpPr>
          <p:cNvPr id="27" name="Rectangle 26"/>
          <p:cNvSpPr/>
          <p:nvPr/>
        </p:nvSpPr>
        <p:spPr>
          <a:xfrm>
            <a:off x="3654137" y="5008418"/>
            <a:ext cx="502542" cy="304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-c</a:t>
            </a:r>
            <a:endParaRPr lang="fr-FR" sz="1200" dirty="0">
              <a:solidFill>
                <a:schemeClr val="tx1"/>
              </a:solidFill>
            </a:endParaRPr>
          </a:p>
        </p:txBody>
      </p:sp>
      <p:sp>
        <p:nvSpPr>
          <p:cNvPr id="28" name="Rectangle 27"/>
          <p:cNvSpPr/>
          <p:nvPr/>
        </p:nvSpPr>
        <p:spPr>
          <a:xfrm>
            <a:off x="2125258" y="5567638"/>
            <a:ext cx="4359929" cy="5334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subcarrier index in 1 PRB of edge PRB</a:t>
            </a:r>
            <a:endParaRPr lang="fr-FR" dirty="0">
              <a:solidFill>
                <a:schemeClr val="tx1"/>
              </a:solidFill>
            </a:endParaRPr>
          </a:p>
        </p:txBody>
      </p:sp>
      <p:sp>
        <p:nvSpPr>
          <p:cNvPr id="30" name="Rectangle 29"/>
          <p:cNvSpPr/>
          <p:nvPr/>
        </p:nvSpPr>
        <p:spPr>
          <a:xfrm>
            <a:off x="6233916" y="5004955"/>
            <a:ext cx="502542" cy="304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f</a:t>
            </a:r>
            <a:endParaRPr lang="fr-FR" sz="1200" dirty="0">
              <a:solidFill>
                <a:schemeClr val="tx1"/>
              </a:solidFill>
            </a:endParaRPr>
          </a:p>
        </p:txBody>
      </p:sp>
      <p:sp>
        <p:nvSpPr>
          <p:cNvPr id="31" name="Rectangle 30"/>
          <p:cNvSpPr/>
          <p:nvPr/>
        </p:nvSpPr>
        <p:spPr>
          <a:xfrm>
            <a:off x="6736458" y="5004955"/>
            <a:ext cx="502542" cy="304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-f</a:t>
            </a:r>
            <a:endParaRPr lang="fr-FR" sz="1200" dirty="0">
              <a:solidFill>
                <a:schemeClr val="tx1"/>
              </a:solidFill>
            </a:endParaRPr>
          </a:p>
        </p:txBody>
      </p:sp>
      <p:sp>
        <p:nvSpPr>
          <p:cNvPr id="32" name="Rectangle 31"/>
          <p:cNvSpPr/>
          <p:nvPr/>
        </p:nvSpPr>
        <p:spPr>
          <a:xfrm>
            <a:off x="1212274" y="5380287"/>
            <a:ext cx="342585" cy="18735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tx1"/>
                </a:solidFill>
              </a:rPr>
              <a:t>1</a:t>
            </a:r>
            <a:endParaRPr lang="fr-FR" sz="1000" dirty="0">
              <a:solidFill>
                <a:schemeClr val="tx1"/>
              </a:solidFill>
            </a:endParaRPr>
          </a:p>
        </p:txBody>
      </p:sp>
      <p:sp>
        <p:nvSpPr>
          <p:cNvPr id="33" name="Rectangle 32"/>
          <p:cNvSpPr/>
          <p:nvPr/>
        </p:nvSpPr>
        <p:spPr>
          <a:xfrm>
            <a:off x="1717020" y="5375249"/>
            <a:ext cx="342585" cy="18735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tx1"/>
                </a:solidFill>
              </a:rPr>
              <a:t>2</a:t>
            </a:r>
            <a:endParaRPr lang="fr-FR" sz="1000" dirty="0">
              <a:solidFill>
                <a:schemeClr val="tx1"/>
              </a:solidFill>
            </a:endParaRPr>
          </a:p>
        </p:txBody>
      </p:sp>
      <p:sp>
        <p:nvSpPr>
          <p:cNvPr id="34" name="Rectangle 33"/>
          <p:cNvSpPr/>
          <p:nvPr/>
        </p:nvSpPr>
        <p:spPr>
          <a:xfrm>
            <a:off x="2205392" y="5373990"/>
            <a:ext cx="342585" cy="18735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tx1"/>
                </a:solidFill>
              </a:rPr>
              <a:t>3</a:t>
            </a:r>
            <a:endParaRPr lang="fr-FR" sz="1000" dirty="0">
              <a:solidFill>
                <a:schemeClr val="tx1"/>
              </a:solidFill>
            </a:endParaRPr>
          </a:p>
        </p:txBody>
      </p:sp>
      <p:sp>
        <p:nvSpPr>
          <p:cNvPr id="35" name="Rectangle 34"/>
          <p:cNvSpPr/>
          <p:nvPr/>
        </p:nvSpPr>
        <p:spPr>
          <a:xfrm>
            <a:off x="2710138" y="5368952"/>
            <a:ext cx="342585" cy="18735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tx1"/>
                </a:solidFill>
              </a:rPr>
              <a:t>4</a:t>
            </a:r>
            <a:endParaRPr lang="fr-FR" sz="1000" dirty="0">
              <a:solidFill>
                <a:schemeClr val="tx1"/>
              </a:solidFill>
            </a:endParaRPr>
          </a:p>
        </p:txBody>
      </p:sp>
      <p:sp>
        <p:nvSpPr>
          <p:cNvPr id="36" name="Rectangle 35"/>
          <p:cNvSpPr/>
          <p:nvPr/>
        </p:nvSpPr>
        <p:spPr>
          <a:xfrm>
            <a:off x="3218036" y="5375249"/>
            <a:ext cx="342585" cy="18735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tx1"/>
                </a:solidFill>
              </a:rPr>
              <a:t>5</a:t>
            </a:r>
            <a:endParaRPr lang="fr-FR" sz="1000" dirty="0">
              <a:solidFill>
                <a:schemeClr val="tx1"/>
              </a:solidFill>
            </a:endParaRPr>
          </a:p>
        </p:txBody>
      </p:sp>
      <p:sp>
        <p:nvSpPr>
          <p:cNvPr id="37" name="Rectangle 36"/>
          <p:cNvSpPr/>
          <p:nvPr/>
        </p:nvSpPr>
        <p:spPr>
          <a:xfrm>
            <a:off x="3722782" y="5370211"/>
            <a:ext cx="342585" cy="18735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tx1"/>
                </a:solidFill>
              </a:rPr>
              <a:t>6</a:t>
            </a:r>
            <a:endParaRPr lang="fr-FR" sz="1000" dirty="0">
              <a:solidFill>
                <a:schemeClr val="tx1"/>
              </a:solidFill>
            </a:endParaRPr>
          </a:p>
        </p:txBody>
      </p:sp>
      <p:sp>
        <p:nvSpPr>
          <p:cNvPr id="38" name="Rectangle 37"/>
          <p:cNvSpPr/>
          <p:nvPr/>
        </p:nvSpPr>
        <p:spPr>
          <a:xfrm>
            <a:off x="6382852" y="5370211"/>
            <a:ext cx="342585" cy="192389"/>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tx1"/>
                </a:solidFill>
              </a:rPr>
              <a:t>11</a:t>
            </a:r>
            <a:endParaRPr lang="fr-FR" sz="1000" dirty="0">
              <a:solidFill>
                <a:schemeClr val="tx1"/>
              </a:solidFill>
            </a:endParaRPr>
          </a:p>
        </p:txBody>
      </p:sp>
      <p:sp>
        <p:nvSpPr>
          <p:cNvPr id="39" name="Rectangle 38"/>
          <p:cNvSpPr/>
          <p:nvPr/>
        </p:nvSpPr>
        <p:spPr>
          <a:xfrm>
            <a:off x="6887598" y="5365173"/>
            <a:ext cx="342585" cy="192389"/>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tx1"/>
                </a:solidFill>
              </a:rPr>
              <a:t>12</a:t>
            </a:r>
            <a:endParaRPr lang="fr-FR" sz="1000" dirty="0">
              <a:solidFill>
                <a:schemeClr val="tx1"/>
              </a:solidFill>
            </a:endParaRPr>
          </a:p>
        </p:txBody>
      </p:sp>
      <p:sp>
        <p:nvSpPr>
          <p:cNvPr id="40" name="Rectangle 39"/>
          <p:cNvSpPr/>
          <p:nvPr/>
        </p:nvSpPr>
        <p:spPr>
          <a:xfrm>
            <a:off x="4157151" y="5008418"/>
            <a:ext cx="2076765" cy="304800"/>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dirty="0">
              <a:solidFill>
                <a:schemeClr val="tx1"/>
              </a:solidFill>
            </a:endParaRPr>
          </a:p>
        </p:txBody>
      </p:sp>
      <p:cxnSp>
        <p:nvCxnSpPr>
          <p:cNvPr id="6" name="Straight Connector 5"/>
          <p:cNvCxnSpPr/>
          <p:nvPr/>
        </p:nvCxnSpPr>
        <p:spPr>
          <a:xfrm flipH="1">
            <a:off x="1134500" y="3657600"/>
            <a:ext cx="4847200" cy="1347355"/>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6357032" y="3657600"/>
            <a:ext cx="881968" cy="135081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H="1" flipV="1">
            <a:off x="7391400" y="5157355"/>
            <a:ext cx="381000" cy="346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1" name="Rectangle 40"/>
          <p:cNvSpPr/>
          <p:nvPr/>
        </p:nvSpPr>
        <p:spPr>
          <a:xfrm>
            <a:off x="7772400" y="4890655"/>
            <a:ext cx="1143000" cy="5334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accent1"/>
                </a:solidFill>
              </a:rPr>
              <a:t>spreading </a:t>
            </a:r>
          </a:p>
          <a:p>
            <a:pPr algn="ctr"/>
            <a:r>
              <a:rPr lang="en-US" sz="1400" dirty="0" smtClean="0">
                <a:solidFill>
                  <a:schemeClr val="accent1"/>
                </a:solidFill>
              </a:rPr>
              <a:t>method </a:t>
            </a:r>
            <a:endParaRPr lang="fr-FR" sz="1400" dirty="0">
              <a:solidFill>
                <a:schemeClr val="accent1"/>
              </a:solidFill>
            </a:endParaRPr>
          </a:p>
        </p:txBody>
      </p:sp>
      <p:sp>
        <p:nvSpPr>
          <p:cNvPr id="43" name="Rectangle 42"/>
          <p:cNvSpPr/>
          <p:nvPr/>
        </p:nvSpPr>
        <p:spPr>
          <a:xfrm>
            <a:off x="1207551" y="6067031"/>
            <a:ext cx="2911659" cy="5334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dirty="0" smtClean="0">
                <a:solidFill>
                  <a:schemeClr val="accent1"/>
                </a:solidFill>
              </a:rPr>
              <a:t>a, b, c, …, f, are complex symbols</a:t>
            </a:r>
            <a:endParaRPr lang="fr-FR" sz="1400" dirty="0">
              <a:solidFill>
                <a:schemeClr val="accent1"/>
              </a:solidFill>
            </a:endParaRPr>
          </a:p>
        </p:txBody>
      </p:sp>
    </p:spTree>
    <p:extLst>
      <p:ext uri="{BB962C8B-B14F-4D97-AF65-F5344CB8AC3E}">
        <p14:creationId xmlns:p14="http://schemas.microsoft.com/office/powerpoint/2010/main" val="166393902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en-US" dirty="0" smtClean="0"/>
              <a:t>SU improvement for WOLA</a:t>
            </a:r>
            <a:endParaRPr lang="fr-FR" dirty="0"/>
          </a:p>
        </p:txBody>
      </p:sp>
      <p:sp>
        <p:nvSpPr>
          <p:cNvPr id="4" name="Espace réservé du contenu 3"/>
          <p:cNvSpPr>
            <a:spLocks noGrp="1"/>
          </p:cNvSpPr>
          <p:nvPr>
            <p:ph idx="1"/>
          </p:nvPr>
        </p:nvSpPr>
        <p:spPr>
          <a:xfrm>
            <a:off x="990600" y="903289"/>
            <a:ext cx="7058025" cy="1458911"/>
          </a:xfrm>
        </p:spPr>
        <p:txBody>
          <a:bodyPr>
            <a:normAutofit fontScale="85000" lnSpcReduction="20000"/>
          </a:bodyPr>
          <a:lstStyle/>
          <a:p>
            <a:r>
              <a:rPr lang="en-US" dirty="0" smtClean="0"/>
              <a:t>Using spreading method, the spectrum decay at edge band is proportional to 1/f^2, instead of 1/f (i.e. </a:t>
            </a:r>
            <a:r>
              <a:rPr lang="en-US" dirty="0" err="1" smtClean="0"/>
              <a:t>sinc</a:t>
            </a:r>
            <a:r>
              <a:rPr lang="en-US" dirty="0" smtClean="0"/>
              <a:t>-alike power decay)</a:t>
            </a:r>
          </a:p>
          <a:p>
            <a:endParaRPr lang="en-US" dirty="0"/>
          </a:p>
          <a:p>
            <a:r>
              <a:rPr lang="en-US" dirty="0" smtClean="0"/>
              <a:t>Using spreading method at edge PRBs, the SU for WOLA with 2% window length can be increase up to 97.2%</a:t>
            </a:r>
          </a:p>
          <a:p>
            <a:endParaRPr lang="en-US" dirty="0"/>
          </a:p>
          <a:p>
            <a:r>
              <a:rPr lang="en-US" dirty="0" smtClean="0"/>
              <a:t>No EVM issue</a:t>
            </a:r>
          </a:p>
          <a:p>
            <a:pPr marL="0" indent="0">
              <a:buNone/>
            </a:pPr>
            <a:endParaRPr lang="en-US" dirty="0" smtClean="0"/>
          </a:p>
          <a:p>
            <a:endParaRPr lang="fr-FR"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3400" y="2789802"/>
            <a:ext cx="4267200" cy="32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2756740"/>
            <a:ext cx="4311283" cy="3233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805825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en-US" dirty="0" smtClean="0"/>
              <a:t>SE improvement for WOLA (with 2% window length)</a:t>
            </a:r>
            <a:endParaRPr lang="fr-FR" dirty="0"/>
          </a:p>
        </p:txBody>
      </p:sp>
      <p:sp>
        <p:nvSpPr>
          <p:cNvPr id="4" name="Espace réservé du contenu 3"/>
          <p:cNvSpPr>
            <a:spLocks noGrp="1"/>
          </p:cNvSpPr>
          <p:nvPr>
            <p:ph idx="1"/>
          </p:nvPr>
        </p:nvSpPr>
        <p:spPr>
          <a:xfrm>
            <a:off x="990600" y="1371600"/>
            <a:ext cx="7058025" cy="925511"/>
          </a:xfrm>
        </p:spPr>
        <p:txBody>
          <a:bodyPr/>
          <a:lstStyle/>
          <a:p>
            <a:r>
              <a:rPr lang="en-US" dirty="0" smtClean="0"/>
              <a:t>SE can be improved and always better than WOLA 50 PRB and f-OFDM with 54 PRB</a:t>
            </a:r>
            <a:endParaRPr lang="en-US" dirty="0"/>
          </a:p>
          <a:p>
            <a:pPr marL="0" indent="0">
              <a:buNone/>
            </a:pPr>
            <a:endParaRPr lang="en-US" dirty="0" smtClean="0"/>
          </a:p>
          <a:p>
            <a:endParaRPr lang="fr-FR" dirty="0"/>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1200" y="2286000"/>
            <a:ext cx="5334000" cy="4000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0893585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en-US" dirty="0" smtClean="0"/>
              <a:t>EVM improvement for f-OFDM using spreading method on additional edge PRBs</a:t>
            </a:r>
            <a:endParaRPr lang="fr-FR" dirty="0"/>
          </a:p>
        </p:txBody>
      </p:sp>
      <p:sp>
        <p:nvSpPr>
          <p:cNvPr id="4" name="Espace réservé du contenu 3"/>
          <p:cNvSpPr>
            <a:spLocks noGrp="1"/>
          </p:cNvSpPr>
          <p:nvPr>
            <p:ph idx="1"/>
          </p:nvPr>
        </p:nvSpPr>
        <p:spPr>
          <a:xfrm>
            <a:off x="990600" y="1371600"/>
            <a:ext cx="7058025" cy="925511"/>
          </a:xfrm>
        </p:spPr>
        <p:txBody>
          <a:bodyPr/>
          <a:lstStyle/>
          <a:p>
            <a:r>
              <a:rPr lang="en-US" dirty="0" smtClean="0"/>
              <a:t>Edge EVM can be improved and no remarkable impact on SU</a:t>
            </a:r>
            <a:endParaRPr lang="en-US" dirty="0"/>
          </a:p>
          <a:p>
            <a:pPr marL="0" indent="0">
              <a:buNone/>
            </a:pPr>
            <a:endParaRPr lang="en-US" dirty="0" smtClean="0"/>
          </a:p>
          <a:p>
            <a:endParaRPr lang="fr-FR"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0" y="1676400"/>
            <a:ext cx="3224645" cy="241848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1676400"/>
            <a:ext cx="3200400" cy="2400300"/>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7000" y="3962400"/>
            <a:ext cx="3429000" cy="2571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9956775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en-US" dirty="0" smtClean="0"/>
              <a:t>Complexity and latency for WOLA and f-OFDM applying spreading method</a:t>
            </a:r>
            <a:endParaRPr lang="fr-FR" dirty="0"/>
          </a:p>
        </p:txBody>
      </p:sp>
      <p:sp>
        <p:nvSpPr>
          <p:cNvPr id="4" name="Espace réservé du contenu 3"/>
          <p:cNvSpPr>
            <a:spLocks noGrp="1"/>
          </p:cNvSpPr>
          <p:nvPr>
            <p:ph idx="1"/>
          </p:nvPr>
        </p:nvSpPr>
        <p:spPr>
          <a:xfrm>
            <a:off x="914400" y="1447800"/>
            <a:ext cx="7058025" cy="2449512"/>
          </a:xfrm>
        </p:spPr>
        <p:txBody>
          <a:bodyPr/>
          <a:lstStyle/>
          <a:p>
            <a:r>
              <a:rPr lang="en-US" dirty="0" smtClean="0"/>
              <a:t>complexity: almost no added complexity</a:t>
            </a:r>
            <a:endParaRPr lang="en-US" dirty="0"/>
          </a:p>
          <a:p>
            <a:pPr marL="0" indent="0">
              <a:buNone/>
            </a:pPr>
            <a:endParaRPr lang="en-US" dirty="0"/>
          </a:p>
          <a:p>
            <a:r>
              <a:rPr lang="en-US" dirty="0" smtClean="0"/>
              <a:t>latency: no impact on latency</a:t>
            </a:r>
            <a:endParaRPr lang="en-US" dirty="0"/>
          </a:p>
          <a:p>
            <a:pPr marL="0" indent="0">
              <a:buNone/>
            </a:pPr>
            <a:endParaRPr lang="en-US" dirty="0" smtClean="0"/>
          </a:p>
          <a:p>
            <a:endParaRPr lang="fr-FR" dirty="0"/>
          </a:p>
        </p:txBody>
      </p:sp>
    </p:spTree>
    <p:extLst>
      <p:ext uri="{BB962C8B-B14F-4D97-AF65-F5344CB8AC3E}">
        <p14:creationId xmlns:p14="http://schemas.microsoft.com/office/powerpoint/2010/main" val="515040414"/>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Orange 00">
      <a:dk1>
        <a:sysClr val="windowText" lastClr="000000"/>
      </a:dk1>
      <a:lt1>
        <a:sysClr val="window" lastClr="FFFFFF"/>
      </a:lt1>
      <a:dk2>
        <a:srgbClr val="000000"/>
      </a:dk2>
      <a:lt2>
        <a:srgbClr val="F8F8F8"/>
      </a:lt2>
      <a:accent1>
        <a:srgbClr val="FF6600"/>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range standard">
      <a:majorFont>
        <a:latin typeface="Helvetica 55 Roman"/>
        <a:ea typeface=""/>
        <a:cs typeface=""/>
      </a:majorFont>
      <a:minorFont>
        <a:latin typeface="Helvetica 55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780</TotalTime>
  <Words>603</Words>
  <Application>Microsoft Office PowerPoint</Application>
  <PresentationFormat>Affichage à l'écran (4:3)</PresentationFormat>
  <Paragraphs>101</Paragraphs>
  <Slides>11</Slides>
  <Notes>1</Notes>
  <HiddenSlides>0</HiddenSlides>
  <MMClips>0</MMClips>
  <ScaleCrop>false</ScaleCrop>
  <HeadingPairs>
    <vt:vector size="4" baseType="variant">
      <vt:variant>
        <vt:lpstr>Thème</vt:lpstr>
      </vt:variant>
      <vt:variant>
        <vt:i4>1</vt:i4>
      </vt:variant>
      <vt:variant>
        <vt:lpstr>Titres des diapositives</vt:lpstr>
      </vt:variant>
      <vt:variant>
        <vt:i4>11</vt:i4>
      </vt:variant>
    </vt:vector>
  </HeadingPairs>
  <TitlesOfParts>
    <vt:vector size="12" baseType="lpstr">
      <vt:lpstr>blank</vt:lpstr>
      <vt:lpstr>On spectral utilization and EVM for NR</vt:lpstr>
      <vt:lpstr>background</vt:lpstr>
      <vt:lpstr>Study assumptions</vt:lpstr>
      <vt:lpstr>EVM and PSD for WOLA</vt:lpstr>
      <vt:lpstr>SU improvement for WOLA</vt:lpstr>
      <vt:lpstr>SU improvement for WOLA</vt:lpstr>
      <vt:lpstr>SE improvement for WOLA (with 2% window length)</vt:lpstr>
      <vt:lpstr>EVM improvement for f-OFDM using spreading method on additional edge PRBs</vt:lpstr>
      <vt:lpstr>Complexity and latency for WOLA and f-OFDM applying spreading method</vt:lpstr>
      <vt:lpstr>Observations and proposal</vt:lpstr>
      <vt:lpstr>Thanks</vt:lpstr>
    </vt:vector>
  </TitlesOfParts>
  <Company>ORANGE FT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 spectral utilization and EVM for NR</dc:title>
  <dc:creator>LIN Hao IMT/OLN</dc:creator>
  <cp:lastModifiedBy>VISOZ Raphaël IMT/OLN</cp:lastModifiedBy>
  <cp:revision>35</cp:revision>
  <dcterms:created xsi:type="dcterms:W3CDTF">2017-01-31T14:05:28Z</dcterms:created>
  <dcterms:modified xsi:type="dcterms:W3CDTF">2017-02-06T07:59:22Z</dcterms:modified>
</cp:coreProperties>
</file>