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0" d="100"/>
          <a:sy n="60" d="100"/>
        </p:scale>
        <p:origin x="-78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379AF-2A9B-4450-BF4B-E6444F6ABA74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74073-A335-4282-9D25-3FEC92D999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930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379AF-2A9B-4450-BF4B-E6444F6ABA74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74073-A335-4282-9D25-3FEC92D999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0588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379AF-2A9B-4450-BF4B-E6444F6ABA74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74073-A335-4282-9D25-3FEC92D999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31867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379AF-2A9B-4450-BF4B-E6444F6ABA74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74073-A335-4282-9D25-3FEC92D999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64257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379AF-2A9B-4450-BF4B-E6444F6ABA74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74073-A335-4282-9D25-3FEC92D999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4807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379AF-2A9B-4450-BF4B-E6444F6ABA74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74073-A335-4282-9D25-3FEC92D999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7424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379AF-2A9B-4450-BF4B-E6444F6ABA74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74073-A335-4282-9D25-3FEC92D999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74145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379AF-2A9B-4450-BF4B-E6444F6ABA74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74073-A335-4282-9D25-3FEC92D999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211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379AF-2A9B-4450-BF4B-E6444F6ABA74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74073-A335-4282-9D25-3FEC92D999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916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379AF-2A9B-4450-BF4B-E6444F6ABA74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74073-A335-4282-9D25-3FEC92D999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87690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379AF-2A9B-4450-BF4B-E6444F6ABA74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74073-A335-4282-9D25-3FEC92D999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7796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379AF-2A9B-4450-BF4B-E6444F6ABA74}" type="datetimeFigureOut">
              <a:rPr lang="en-US" smtClean="0"/>
              <a:pPr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74073-A335-4282-9D25-3FEC92D999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3835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merias\Documents\ETSI\RANWG1\TSGR1_86b-Portugal\Docs\R1-1610983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</a:t>
            </a:r>
            <a:r>
              <a:rPr lang="en-US" dirty="0" err="1" smtClean="0"/>
              <a:t>Xinwei</a:t>
            </a:r>
            <a:r>
              <a:rPr lang="en-US" dirty="0" smtClean="0"/>
              <a:t>, Samsung, ATT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120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#86bis</a:t>
            </a:r>
            <a:endParaRPr kumimoji="1" lang="zh-CN" altLang="zh-CN" sz="2000" dirty="0"/>
          </a:p>
          <a:p>
            <a:r>
              <a:rPr lang="en-GB" sz="2000" dirty="0"/>
              <a:t>Reno, USA 14</a:t>
            </a:r>
            <a:r>
              <a:rPr lang="en-GB" sz="2000" baseline="30000" dirty="0"/>
              <a:t>th</a:t>
            </a:r>
            <a:r>
              <a:rPr lang="en-GB" sz="2000" dirty="0"/>
              <a:t> - 18</a:t>
            </a:r>
            <a:r>
              <a:rPr lang="en-GB" sz="2000" baseline="30000" dirty="0"/>
              <a:t>th</a:t>
            </a:r>
            <a:r>
              <a:rPr lang="en-GB" sz="2000" dirty="0"/>
              <a:t> November 2016</a:t>
            </a:r>
          </a:p>
          <a:p>
            <a:r>
              <a:rPr kumimoji="1" lang="en-US" altLang="ja-JP" sz="2000" dirty="0"/>
              <a:t>Agenda item: 7.1.3.2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10046043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13745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4986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Past 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1400" b="1" u="sng" dirty="0">
                <a:hlinkClick r:id="rId2"/>
              </a:rPr>
              <a:t>R1-1610983</a:t>
            </a:r>
            <a:r>
              <a:rPr lang="en-GB" sz="1400" b="1" dirty="0"/>
              <a:t>	WF on SRS-based UL link adaptation	</a:t>
            </a:r>
            <a:r>
              <a:rPr lang="en-US" sz="1400" b="1" dirty="0"/>
              <a:t>LG Electronics, CATT, Huawei, </a:t>
            </a:r>
            <a:r>
              <a:rPr lang="en-US" sz="1400" b="1" dirty="0" err="1"/>
              <a:t>HiSilicon</a:t>
            </a:r>
            <a:r>
              <a:rPr lang="en-US" sz="1400" b="1" dirty="0"/>
              <a:t>, Samsung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Agreements</a:t>
            </a:r>
            <a:r>
              <a:rPr lang="en-US" sz="1400" dirty="0"/>
              <a:t>:</a:t>
            </a:r>
          </a:p>
          <a:p>
            <a:r>
              <a:rPr lang="en-US" sz="1400" dirty="0" smtClean="0"/>
              <a:t>At </a:t>
            </a:r>
            <a:r>
              <a:rPr lang="en-US" sz="1400" dirty="0"/>
              <a:t>least one of </a:t>
            </a:r>
            <a:r>
              <a:rPr lang="en-US" sz="1400" dirty="0" err="1"/>
              <a:t>precoded</a:t>
            </a:r>
            <a:r>
              <a:rPr lang="en-US" sz="1400" dirty="0"/>
              <a:t> and non-</a:t>
            </a:r>
            <a:r>
              <a:rPr lang="en-US" sz="1400" dirty="0" err="1"/>
              <a:t>precoded</a:t>
            </a:r>
            <a:r>
              <a:rPr lang="en-US" sz="1400" dirty="0"/>
              <a:t> SRS based UL link adaptation procedure should be supported in NR, with at least following different </a:t>
            </a:r>
            <a:r>
              <a:rPr lang="en-US" sz="1400" dirty="0" smtClean="0"/>
              <a:t>procedures:</a:t>
            </a:r>
          </a:p>
          <a:p>
            <a:pPr lvl="1"/>
            <a:r>
              <a:rPr lang="en-US" sz="1400" dirty="0" smtClean="0"/>
              <a:t>UL </a:t>
            </a:r>
            <a:r>
              <a:rPr lang="en-US" sz="1400" dirty="0"/>
              <a:t>data scheduling (MCS/</a:t>
            </a:r>
            <a:r>
              <a:rPr lang="en-US" sz="1400" dirty="0" err="1"/>
              <a:t>precoder</a:t>
            </a:r>
            <a:r>
              <a:rPr lang="en-US" sz="1400" dirty="0"/>
              <a:t>/rank) is based on non-</a:t>
            </a:r>
            <a:r>
              <a:rPr lang="en-US" sz="1400" dirty="0" err="1"/>
              <a:t>precoded</a:t>
            </a:r>
            <a:r>
              <a:rPr lang="en-US" sz="1400" dirty="0"/>
              <a:t> SRS transmission by </a:t>
            </a:r>
            <a:r>
              <a:rPr lang="en-US" sz="1400" dirty="0" smtClean="0"/>
              <a:t>UE</a:t>
            </a:r>
          </a:p>
          <a:p>
            <a:pPr lvl="2"/>
            <a:r>
              <a:rPr lang="en-US" sz="1400" dirty="0" smtClean="0"/>
              <a:t>Configurable </a:t>
            </a:r>
            <a:r>
              <a:rPr lang="en-US" sz="1400" dirty="0"/>
              <a:t>number of SRS ports are 1, 2, 4, or [8]. Other possible numbers </a:t>
            </a:r>
            <a:r>
              <a:rPr lang="en-US" sz="1400" dirty="0" smtClean="0"/>
              <a:t>FFS.</a:t>
            </a:r>
          </a:p>
          <a:p>
            <a:pPr lvl="2"/>
            <a:r>
              <a:rPr lang="en-US" sz="1400" dirty="0" smtClean="0"/>
              <a:t>FFS </a:t>
            </a:r>
            <a:r>
              <a:rPr lang="en-US" sz="1400" dirty="0"/>
              <a:t>on </a:t>
            </a:r>
            <a:r>
              <a:rPr lang="en-US" sz="1400" dirty="0" err="1" smtClean="0"/>
              <a:t>precoder</a:t>
            </a:r>
            <a:r>
              <a:rPr lang="en-US" sz="1400" dirty="0" smtClean="0"/>
              <a:t>/codebook</a:t>
            </a:r>
          </a:p>
          <a:p>
            <a:pPr lvl="1"/>
            <a:r>
              <a:rPr lang="en-US" sz="1400" dirty="0" smtClean="0"/>
              <a:t>UL </a:t>
            </a:r>
            <a:r>
              <a:rPr lang="en-US" sz="1400" dirty="0"/>
              <a:t>data scheduling (MCS/</a:t>
            </a:r>
            <a:r>
              <a:rPr lang="en-US" sz="1400" dirty="0" err="1"/>
              <a:t>precoder</a:t>
            </a:r>
            <a:r>
              <a:rPr lang="en-US" sz="1400" dirty="0"/>
              <a:t>/rank) is based on </a:t>
            </a:r>
            <a:r>
              <a:rPr lang="en-US" sz="1400" dirty="0" err="1"/>
              <a:t>precoded</a:t>
            </a:r>
            <a:r>
              <a:rPr lang="en-US" sz="1400" dirty="0"/>
              <a:t> SRS(s) transmission by </a:t>
            </a:r>
            <a:r>
              <a:rPr lang="en-US" sz="1400" dirty="0" smtClean="0"/>
              <a:t>UE</a:t>
            </a:r>
          </a:p>
          <a:p>
            <a:pPr lvl="2"/>
            <a:r>
              <a:rPr lang="en-US" sz="1400" dirty="0" smtClean="0"/>
              <a:t>Configurable </a:t>
            </a:r>
            <a:r>
              <a:rPr lang="en-US" sz="1400" dirty="0"/>
              <a:t>number of SRS ports are 1, 2, or 4. Other possible numbers </a:t>
            </a:r>
            <a:r>
              <a:rPr lang="en-US" sz="1400" dirty="0" smtClean="0"/>
              <a:t>FFS.</a:t>
            </a:r>
          </a:p>
          <a:p>
            <a:pPr lvl="2"/>
            <a:r>
              <a:rPr lang="en-US" sz="1400" dirty="0" smtClean="0"/>
              <a:t>Multiple </a:t>
            </a:r>
            <a:r>
              <a:rPr lang="en-US" sz="1400" dirty="0" err="1"/>
              <a:t>precoded</a:t>
            </a:r>
            <a:r>
              <a:rPr lang="en-US" sz="1400" dirty="0"/>
              <a:t> SRS resources (if supported) can be </a:t>
            </a:r>
            <a:r>
              <a:rPr lang="en-US" sz="1400" dirty="0" smtClean="0"/>
              <a:t>configured.</a:t>
            </a:r>
          </a:p>
          <a:p>
            <a:pPr lvl="2"/>
            <a:r>
              <a:rPr lang="en-US" sz="1400" dirty="0" smtClean="0"/>
              <a:t>At </a:t>
            </a:r>
            <a:r>
              <a:rPr lang="en-US" sz="1400" dirty="0"/>
              <a:t>least one of the following is </a:t>
            </a:r>
            <a:r>
              <a:rPr lang="en-US" sz="1400" dirty="0" smtClean="0"/>
              <a:t>supported</a:t>
            </a:r>
          </a:p>
          <a:p>
            <a:pPr lvl="3"/>
            <a:r>
              <a:rPr lang="en-US" sz="1400" dirty="0" err="1" smtClean="0"/>
              <a:t>Precoder</a:t>
            </a:r>
            <a:r>
              <a:rPr lang="en-US" sz="1400" dirty="0" smtClean="0"/>
              <a:t> </a:t>
            </a:r>
            <a:r>
              <a:rPr lang="en-US" sz="1400" dirty="0"/>
              <a:t>for SRS can be determined by UE based on measurement on DL RS and </a:t>
            </a:r>
            <a:endParaRPr lang="en-US" sz="1400" dirty="0" smtClean="0"/>
          </a:p>
          <a:p>
            <a:pPr lvl="3"/>
            <a:r>
              <a:rPr lang="en-US" sz="1400" dirty="0" err="1" smtClean="0"/>
              <a:t>Precoder</a:t>
            </a:r>
            <a:r>
              <a:rPr lang="en-US" sz="1400" dirty="0" smtClean="0"/>
              <a:t> </a:t>
            </a:r>
            <a:r>
              <a:rPr lang="en-US" sz="1400" dirty="0"/>
              <a:t>for SRS can be indicated by </a:t>
            </a:r>
            <a:r>
              <a:rPr lang="en-US" sz="1400" dirty="0" err="1" smtClean="0"/>
              <a:t>gNB</a:t>
            </a:r>
            <a:endParaRPr lang="en-US" sz="1400" dirty="0" smtClean="0"/>
          </a:p>
          <a:p>
            <a:pPr lvl="2"/>
            <a:r>
              <a:rPr lang="en-US" sz="1400" dirty="0" smtClean="0"/>
              <a:t>FFS </a:t>
            </a:r>
            <a:r>
              <a:rPr lang="en-US" sz="1400" dirty="0"/>
              <a:t>on </a:t>
            </a:r>
            <a:r>
              <a:rPr lang="en-US" sz="1400" dirty="0" err="1" smtClean="0"/>
              <a:t>precoder</a:t>
            </a:r>
            <a:r>
              <a:rPr lang="en-US" sz="1400" dirty="0" smtClean="0"/>
              <a:t>/codebook</a:t>
            </a:r>
          </a:p>
          <a:p>
            <a:pPr lvl="1"/>
            <a:r>
              <a:rPr lang="en-US" sz="1400" dirty="0" smtClean="0"/>
              <a:t>UL </a:t>
            </a:r>
            <a:r>
              <a:rPr lang="en-US" sz="1400" dirty="0"/>
              <a:t>data scheduling (MCS/</a:t>
            </a:r>
            <a:r>
              <a:rPr lang="en-US" sz="1400" dirty="0" err="1"/>
              <a:t>precoder</a:t>
            </a:r>
            <a:r>
              <a:rPr lang="en-US" sz="1400" dirty="0"/>
              <a:t>/rank) is based on a combination of non-</a:t>
            </a:r>
            <a:r>
              <a:rPr lang="en-US" sz="1400" dirty="0" err="1"/>
              <a:t>precoded</a:t>
            </a:r>
            <a:r>
              <a:rPr lang="en-US" sz="1400" dirty="0"/>
              <a:t> and </a:t>
            </a:r>
            <a:r>
              <a:rPr lang="en-US" sz="1400" dirty="0" err="1"/>
              <a:t>precoded</a:t>
            </a:r>
            <a:r>
              <a:rPr lang="en-US" sz="1400" dirty="0"/>
              <a:t> SRS transmission by </a:t>
            </a:r>
            <a:r>
              <a:rPr lang="en-US" sz="1400" dirty="0" smtClean="0"/>
              <a:t>UE</a:t>
            </a:r>
          </a:p>
          <a:p>
            <a:pPr lvl="1"/>
            <a:r>
              <a:rPr lang="en-US" sz="1400" dirty="0" smtClean="0"/>
              <a:t>Note</a:t>
            </a:r>
            <a:r>
              <a:rPr lang="en-US" sz="1400" dirty="0"/>
              <a:t>: Some parts of above procedures might be transparent to </a:t>
            </a:r>
            <a:r>
              <a:rPr lang="en-US" sz="1400" dirty="0" smtClean="0"/>
              <a:t>UE</a:t>
            </a:r>
          </a:p>
          <a:p>
            <a:pPr lvl="1"/>
            <a:r>
              <a:rPr lang="en-US" sz="1400" dirty="0" smtClean="0"/>
              <a:t>FFS</a:t>
            </a:r>
            <a:r>
              <a:rPr lang="en-US" sz="1400" dirty="0"/>
              <a:t>: UE may select a subset of SRS ports for SRS transmission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278992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hangingPunct="0"/>
            <a:r>
              <a:rPr lang="en-US" i="1" dirty="0"/>
              <a:t>If </a:t>
            </a:r>
            <a:r>
              <a:rPr lang="en-US" i="1" dirty="0" err="1"/>
              <a:t>precoded</a:t>
            </a:r>
            <a:r>
              <a:rPr lang="en-US" i="1" dirty="0"/>
              <a:t> SRS is supported</a:t>
            </a:r>
            <a:r>
              <a:rPr lang="en-US" dirty="0"/>
              <a:t>, UL data scheduling (MCS/</a:t>
            </a:r>
            <a:r>
              <a:rPr lang="en-US" dirty="0" err="1"/>
              <a:t>precoder</a:t>
            </a:r>
            <a:r>
              <a:rPr lang="en-US" dirty="0"/>
              <a:t>/rank) is based on </a:t>
            </a:r>
            <a:r>
              <a:rPr lang="en-US" dirty="0" err="1"/>
              <a:t>precoded</a:t>
            </a:r>
            <a:r>
              <a:rPr lang="en-US" dirty="0"/>
              <a:t> SRS(s) transmission by UE</a:t>
            </a:r>
          </a:p>
          <a:p>
            <a:pPr lvl="2" hangingPunct="0"/>
            <a:r>
              <a:rPr lang="en-US" dirty="0"/>
              <a:t>Configurable number of SRS ports are 1, 2, or 4, or </a:t>
            </a:r>
            <a:r>
              <a:rPr lang="en-US" i="1" dirty="0"/>
              <a:t>8</a:t>
            </a:r>
            <a:r>
              <a:rPr lang="en-US" dirty="0"/>
              <a:t>. </a:t>
            </a:r>
          </a:p>
          <a:p>
            <a:pPr lvl="2" hangingPunct="0"/>
            <a:r>
              <a:rPr lang="en-US" dirty="0"/>
              <a:t>Multiple </a:t>
            </a:r>
            <a:r>
              <a:rPr lang="en-US" dirty="0" err="1"/>
              <a:t>precoded</a:t>
            </a:r>
            <a:r>
              <a:rPr lang="en-US" dirty="0"/>
              <a:t> SRS resources (if supported) can be configured.</a:t>
            </a:r>
          </a:p>
          <a:p>
            <a:pPr lvl="2" hangingPunct="0"/>
            <a:r>
              <a:rPr lang="en-US" dirty="0"/>
              <a:t>Both of the following are supported</a:t>
            </a:r>
          </a:p>
          <a:p>
            <a:pPr lvl="3" hangingPunct="0"/>
            <a:r>
              <a:rPr lang="en-US" dirty="0" err="1"/>
              <a:t>Precoder</a:t>
            </a:r>
            <a:r>
              <a:rPr lang="en-US" dirty="0"/>
              <a:t> for SRS can be determined by UE based on measurement on DL RS and </a:t>
            </a:r>
          </a:p>
          <a:p>
            <a:pPr lvl="3" hangingPunct="0"/>
            <a:r>
              <a:rPr lang="en-US" dirty="0" err="1"/>
              <a:t>Precoder</a:t>
            </a:r>
            <a:r>
              <a:rPr lang="en-US" dirty="0"/>
              <a:t> for SRS can be indicated by </a:t>
            </a:r>
            <a:r>
              <a:rPr lang="en-US" dirty="0" err="1" smtClean="0"/>
              <a:t>gNB</a:t>
            </a:r>
            <a:endParaRPr lang="en-US" dirty="0"/>
          </a:p>
          <a:p>
            <a:pPr lvl="3" hangingPunct="0"/>
            <a:r>
              <a:rPr lang="en-US" dirty="0" smtClean="0"/>
              <a:t>FFS: possibility of using both of the above</a:t>
            </a:r>
          </a:p>
          <a:p>
            <a:pPr lvl="3" hangingPunct="0"/>
            <a:r>
              <a:rPr lang="en-US" dirty="0" smtClean="0"/>
              <a:t>FFS: </a:t>
            </a:r>
            <a:r>
              <a:rPr lang="en-US" dirty="0" err="1" smtClean="0"/>
              <a:t>precoder</a:t>
            </a:r>
            <a:r>
              <a:rPr lang="en-US" dirty="0" smtClean="0"/>
              <a:t> can be signaled directly or indirectly</a:t>
            </a:r>
          </a:p>
          <a:p>
            <a:pPr lvl="2" hangingPunct="0"/>
            <a:r>
              <a:rPr lang="en-US" dirty="0" smtClean="0"/>
              <a:t>Note</a:t>
            </a:r>
            <a:r>
              <a:rPr lang="en-US" dirty="0"/>
              <a:t>: Some parts of above procedures might be transparent to UE</a:t>
            </a:r>
          </a:p>
          <a:p>
            <a:pPr lvl="3" hangingPunct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2346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145</Words>
  <Application>Microsoft Office PowerPoint</Application>
  <PresentationFormat>Custom</PresentationFormat>
  <Paragraphs>33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SRS</vt:lpstr>
      <vt:lpstr>Past Agreement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</dc:title>
  <dc:creator>Pengfei Xia</dc:creator>
  <cp:lastModifiedBy>Bin Liu</cp:lastModifiedBy>
  <cp:revision>8</cp:revision>
  <dcterms:created xsi:type="dcterms:W3CDTF">2016-11-18T17:17:00Z</dcterms:created>
  <dcterms:modified xsi:type="dcterms:W3CDTF">2016-11-18T17:57:19Z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(2)N/UalysjqJT9zHSIRx79UnAIkfJOSuzWik83TPKCKMWB1eO5+w/RoVdUXocR6jC/8Xvw9dRe
QxFOOtv5d8LVi/DnZbK9IbOOaB06I8PH8lg6cF2tYkxcxpW9BacL2F9fil6UnlCOU7w89o0l
1+w1nwmSaA5GZ+MYNLobf+28npna8rZd8dekZsJC1/+PvkwQ2qRvuUSK/zmOFqmfTOOF989P
Xyu8h7/XIpAFCK7BcV</vt:lpwstr>
  </property>
  <property fmtid="{D5CDD505-2E9C-101B-9397-08002B2CF9AE}" pid="3" name="_2015_ms_pID_7253431">
    <vt:lpwstr>6VeiqIdTIybDR5XlzBA9G8OBHz2BlUyjoTY/ZbTeutbuiCIaLD1PPc
iY+X4QSpiu11ui9t4QSbHgR9X2nsXWmQVVZwUfHJ9eQriiCR+JFCIyx8qgImTefabGnOnqrb
JrDEhGMTJiNxiyi0b/HO+Lklgu0A1y5vARrjbZmqAZG4ilhB282IJDQs3jHdU/nNQ5k=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1479227028</vt:lpwstr>
  </property>
</Properties>
</file>