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configuration of additional non-MBSFN </a:t>
            </a:r>
            <a:r>
              <a:rPr lang="en-US" dirty="0" err="1" smtClean="0"/>
              <a:t>subframe</a:t>
            </a:r>
            <a:r>
              <a:rPr lang="en-US" dirty="0" smtClean="0"/>
              <a:t> for SI transmission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6.2.4.1.1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4941168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Qualcomm, BBC, </a:t>
            </a:r>
            <a:r>
              <a:rPr lang="en-US" dirty="0" smtClean="0"/>
              <a:t>EBU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#87</a:t>
            </a:r>
            <a:r>
              <a:rPr lang="pt-BR" b="1" dirty="0"/>
              <a:t>				        </a:t>
            </a:r>
            <a:r>
              <a:rPr lang="pt-BR" b="1" dirty="0" smtClean="0"/>
              <a:t>	R1-1613600</a:t>
            </a:r>
            <a:endParaRPr lang="en-US" dirty="0"/>
          </a:p>
          <a:p>
            <a:r>
              <a:rPr lang="en-US" b="1" dirty="0" smtClean="0"/>
              <a:t>Reno, NV, USA, November 14-18,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77500" lnSpcReduction="20000"/>
          </a:bodyPr>
          <a:lstStyle/>
          <a:p>
            <a:pPr marL="457200" indent="-457200"/>
            <a:r>
              <a:rPr lang="en-US" dirty="0" smtClean="0"/>
              <a:t>In MIB, two reserved bits are used to signal additional </a:t>
            </a:r>
            <a:r>
              <a:rPr lang="en-US" dirty="0" err="1" smtClean="0"/>
              <a:t>subframes</a:t>
            </a:r>
            <a:r>
              <a:rPr lang="en-US" dirty="0" smtClean="0"/>
              <a:t> other than CAS which follow CAS immediately for SI transmission. The values are 0, 1, 2, 3. </a:t>
            </a:r>
          </a:p>
          <a:p>
            <a:pPr marL="857250" lvl="1" indent="-457200"/>
            <a:r>
              <a:rPr lang="en-US" dirty="0" smtClean="0"/>
              <a:t>From RAN1 perspective, 1.4MHz does not support a value of 0.</a:t>
            </a:r>
          </a:p>
          <a:p>
            <a:pPr marL="857250" lvl="1" indent="-457200"/>
            <a:r>
              <a:rPr lang="en-US" dirty="0" smtClean="0"/>
              <a:t>Note</a:t>
            </a:r>
            <a:r>
              <a:rPr lang="en-US" dirty="0"/>
              <a:t>: The exact signaling for such indication is up to RAN2</a:t>
            </a:r>
            <a:r>
              <a:rPr lang="en-US" dirty="0" smtClean="0"/>
              <a:t>.</a:t>
            </a:r>
          </a:p>
          <a:p>
            <a:pPr marL="857250" lvl="1" indent="-457200"/>
            <a:endParaRPr lang="en-US" dirty="0" smtClean="0"/>
          </a:p>
          <a:p>
            <a:pPr marL="457200" indent="-457200"/>
            <a:r>
              <a:rPr lang="en-US" dirty="0" smtClean="0"/>
              <a:t>Note: It is up to RAN 2 if the first SI </a:t>
            </a:r>
            <a:r>
              <a:rPr lang="en-US" dirty="0"/>
              <a:t>for dedicated </a:t>
            </a:r>
            <a:r>
              <a:rPr lang="en-US" dirty="0" err="1"/>
              <a:t>FeMBMS</a:t>
            </a:r>
            <a:r>
              <a:rPr lang="en-US" dirty="0"/>
              <a:t> carrier </a:t>
            </a:r>
            <a:r>
              <a:rPr lang="en-US" dirty="0" smtClean="0"/>
              <a:t>needs to </a:t>
            </a:r>
            <a:r>
              <a:rPr lang="en-US" dirty="0"/>
              <a:t>indicate the presence </a:t>
            </a:r>
            <a:r>
              <a:rPr lang="en-US" dirty="0" smtClean="0"/>
              <a:t>of a further set of </a:t>
            </a:r>
            <a:r>
              <a:rPr lang="en-US" dirty="0"/>
              <a:t>additional non-MBSFN </a:t>
            </a:r>
            <a:r>
              <a:rPr lang="en-US" dirty="0" err="1" smtClean="0"/>
              <a:t>subframes</a:t>
            </a:r>
            <a:r>
              <a:rPr lang="en-US" dirty="0" smtClean="0"/>
              <a:t>. </a:t>
            </a:r>
          </a:p>
          <a:p>
            <a:pPr marL="457200" indent="-457200"/>
            <a:endParaRPr lang="en-US" dirty="0" smtClean="0"/>
          </a:p>
          <a:p>
            <a:pPr marL="457200" indent="-457200"/>
            <a:r>
              <a:rPr lang="en-US" dirty="0" smtClean="0"/>
              <a:t>Send LS to RAN 2 about the above agreements.</a:t>
            </a:r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3329</TotalTime>
  <Words>126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the configuration of additional non-MBSFN subframe for SI transmission  For: Decision AI: 6.2.4.1.1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174</cp:revision>
  <dcterms:created xsi:type="dcterms:W3CDTF">2014-11-14T08:47:07Z</dcterms:created>
  <dcterms:modified xsi:type="dcterms:W3CDTF">2016-11-17T16:22:37Z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77a89e37-8f4b-4714-bad9-de9dda7b4f4d</vt:lpwstr>
  </property>
  <property fmtid="{D5CDD505-2E9C-101B-9397-08002B2CF9AE}" pid="3" name="CTP_TimeStamp">
    <vt:lpwstr>2016-11-17 16:22:37Z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