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71" r:id="rId4"/>
    <p:sldId id="268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>
        <p:scale>
          <a:sx n="66" d="100"/>
          <a:sy n="66" d="100"/>
        </p:scale>
        <p:origin x="25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RRM measurement</a:t>
            </a:r>
          </a:p>
          <a:p>
            <a:pPr algn="ctr"/>
            <a:r>
              <a:rPr lang="en-US" altLang="ja-JP" sz="3600" dirty="0" smtClean="0">
                <a:latin typeface="Calibri" panose="020F0502020204030204" pitchFamily="34" charset="0"/>
              </a:rPr>
              <a:t>in CONNECTED mode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>
                <a:latin typeface="Calibri" panose="020F0502020204030204" pitchFamily="34" charset="0"/>
              </a:rPr>
              <a:t>LG Electronics</a:t>
            </a:r>
            <a:r>
              <a:rPr lang="en-US" altLang="ko-KR" sz="2400">
                <a:latin typeface="Calibri" panose="020F0502020204030204" pitchFamily="34" charset="0"/>
              </a:rPr>
              <a:t>, </a:t>
            </a:r>
            <a:r>
              <a:rPr lang="en-US" altLang="ko-KR" sz="2400" smtClean="0">
                <a:latin typeface="Calibri" panose="020F0502020204030204" pitchFamily="34" charset="0"/>
              </a:rPr>
              <a:t>Samsung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R1-1613449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7.1.2.6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Background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ko-KR" dirty="0" smtClean="0"/>
              <a:t>For </a:t>
            </a:r>
            <a:r>
              <a:rPr lang="en-US" altLang="ko-KR" dirty="0"/>
              <a:t>L3 </a:t>
            </a:r>
            <a:r>
              <a:rPr lang="en-GB" altLang="ko-KR" dirty="0"/>
              <a:t>mobility based on DL measurement in </a:t>
            </a:r>
            <a:r>
              <a:rPr lang="en-US" altLang="ko-KR" dirty="0"/>
              <a:t>CONNECTED mode UE:</a:t>
            </a:r>
            <a:endParaRPr lang="ko-KR" altLang="ko-KR" dirty="0"/>
          </a:p>
          <a:p>
            <a:pPr lvl="1"/>
            <a:r>
              <a:rPr lang="en-US" altLang="ko-KR" dirty="0"/>
              <a:t>At least non-UE-specific DL signals can be used </a:t>
            </a:r>
            <a:r>
              <a:rPr lang="en-GB" altLang="ko-KR" dirty="0"/>
              <a:t>for CONNECTED mode RRM measurement</a:t>
            </a:r>
            <a:endParaRPr lang="ko-KR" altLang="ko-KR" dirty="0"/>
          </a:p>
          <a:p>
            <a:pPr lvl="2"/>
            <a:r>
              <a:rPr lang="en-GB" altLang="ko-KR" dirty="0"/>
              <a:t>FFS UE-specific DL signals for this purpose</a:t>
            </a:r>
            <a:endParaRPr lang="ko-KR" altLang="ko-KR" dirty="0"/>
          </a:p>
          <a:p>
            <a:pPr lvl="1"/>
            <a:r>
              <a:rPr lang="en-US" altLang="ko-KR" dirty="0"/>
              <a:t>Study the following DL signals </a:t>
            </a:r>
            <a:r>
              <a:rPr lang="en-GB" altLang="ko-KR" dirty="0"/>
              <a:t>for CONNECTED mode RRM measurement</a:t>
            </a:r>
            <a:endParaRPr lang="ko-KR" altLang="ko-KR" dirty="0"/>
          </a:p>
          <a:p>
            <a:pPr lvl="2"/>
            <a:r>
              <a:rPr lang="en-US" altLang="ko-KR" dirty="0"/>
              <a:t>Option 1: Cell related RS which is carrying Cell-ID (e.g. NR-PSS, NR-SSS)</a:t>
            </a:r>
            <a:endParaRPr lang="ko-KR" altLang="ko-KR" dirty="0"/>
          </a:p>
          <a:p>
            <a:pPr lvl="2"/>
            <a:r>
              <a:rPr lang="en-US" altLang="ko-KR" dirty="0"/>
              <a:t>Option 2: RS for mobility</a:t>
            </a:r>
            <a:endParaRPr lang="ko-KR" altLang="ko-KR" dirty="0"/>
          </a:p>
          <a:p>
            <a:pPr lvl="3"/>
            <a:r>
              <a:rPr lang="en-US" altLang="ko-KR" dirty="0"/>
              <a:t>FFS how to associate it with beam-ID and/or Cell-ID</a:t>
            </a:r>
            <a:endParaRPr lang="ko-KR" altLang="ko-KR" dirty="0"/>
          </a:p>
          <a:p>
            <a:pPr lvl="2"/>
            <a:r>
              <a:rPr lang="en-US" altLang="ko-KR" dirty="0"/>
              <a:t>Option 3: RS for demodulating broadcast channel</a:t>
            </a:r>
            <a:endParaRPr lang="ko-KR" altLang="ko-KR" dirty="0"/>
          </a:p>
          <a:p>
            <a:pPr lvl="2"/>
            <a:r>
              <a:rPr lang="en-US" altLang="ko-KR" dirty="0"/>
              <a:t>Option 4: A combination of option 1 and 2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pPr lvl="1"/>
            <a:r>
              <a:rPr lang="en-US" altLang="ko-KR" dirty="0"/>
              <a:t>At least one of cell-level and beam-level measurement quantities is supported for RRM reporting.</a:t>
            </a:r>
            <a:endParaRPr lang="ko-KR" altLang="ko-KR" dirty="0"/>
          </a:p>
          <a:p>
            <a:pPr lvl="2"/>
            <a:r>
              <a:rPr lang="en-US" altLang="ko-KR" dirty="0"/>
              <a:t>FFS which RRM measurement quantities to define, e.g., RSRP, RSRQ</a:t>
            </a:r>
            <a:endParaRPr lang="ko-KR" altLang="ko-KR" dirty="0"/>
          </a:p>
          <a:p>
            <a:pPr lvl="1"/>
            <a:r>
              <a:rPr lang="en-US" altLang="ko-KR" dirty="0"/>
              <a:t>Study the following options for RRM measurement quantities to be reported for L3 mobility:</a:t>
            </a:r>
            <a:endParaRPr lang="ko-KR" altLang="ko-KR" dirty="0"/>
          </a:p>
          <a:p>
            <a:pPr lvl="2"/>
            <a:r>
              <a:rPr lang="en-US" altLang="ko-KR" dirty="0"/>
              <a:t>Option 1: derived per cell (e.g., if multi-beam, as a function of multi-beam measurements)</a:t>
            </a:r>
            <a:endParaRPr lang="ko-KR" altLang="ko-KR" dirty="0"/>
          </a:p>
          <a:p>
            <a:pPr lvl="2"/>
            <a:r>
              <a:rPr lang="en-US" altLang="ko-KR" dirty="0"/>
              <a:t>Option 2: derived per beam</a:t>
            </a:r>
            <a:endParaRPr lang="ko-KR" altLang="ko-KR" dirty="0"/>
          </a:p>
          <a:p>
            <a:pPr lvl="2"/>
            <a:r>
              <a:rPr lang="en-US" altLang="ko-KR" dirty="0"/>
              <a:t>Option 3: A combination of option 1 and 2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pPr lvl="0"/>
            <a:r>
              <a:rPr lang="en-US" altLang="ko-KR" dirty="0"/>
              <a:t>FFS for other UE states (if introduced by RAN2)</a:t>
            </a:r>
            <a:endParaRPr lang="ko-KR" altLang="ko-KR" dirty="0"/>
          </a:p>
          <a:p>
            <a:endParaRPr lang="en-US" altLang="ko-KR" sz="22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9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DL based RRM measurement in </a:t>
            </a:r>
            <a:r>
              <a:rPr lang="en-US" altLang="ko-KR" sz="2400" dirty="0" smtClean="0"/>
              <a:t>CONNECTED mode, study the following alternatives</a:t>
            </a:r>
          </a:p>
          <a:p>
            <a:pPr lvl="1"/>
            <a:r>
              <a:rPr lang="en-US" altLang="ko-KR" sz="1800" dirty="0" smtClean="0"/>
              <a:t>Alt 1: DL signal for RRM measurement is UE-specifically RRC configurable in terms of time/frequency location and sub-band size from a UE perspective.</a:t>
            </a:r>
          </a:p>
          <a:p>
            <a:pPr lvl="1"/>
            <a:r>
              <a:rPr lang="en-US" altLang="ko-KR" sz="1800" dirty="0" smtClean="0"/>
              <a:t>Alt 2: DL signal for RRM measurement is cell-specifically transmitted, and time/frequency location and BW are static from a UE perspective</a:t>
            </a:r>
          </a:p>
          <a:p>
            <a:pPr lvl="1"/>
            <a:endParaRPr lang="en-US" altLang="ko-KR" sz="1800" dirty="0"/>
          </a:p>
          <a:p>
            <a:endParaRPr lang="en-US" altLang="ko-KR" sz="26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69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L3 mobility in multiple beam operation scenario, following options for RRM measurement quantity in connected mode can be considered, </a:t>
            </a:r>
          </a:p>
          <a:p>
            <a:pPr lvl="1"/>
            <a:r>
              <a:rPr lang="en-US" altLang="ko-KR" sz="1800" dirty="0" smtClean="0"/>
              <a:t>Option 1: </a:t>
            </a:r>
            <a:r>
              <a:rPr lang="en-US" altLang="ko-KR" sz="1800" dirty="0"/>
              <a:t>The </a:t>
            </a:r>
            <a:r>
              <a:rPr lang="en-US" altLang="ko-KR" sz="1800" dirty="0" smtClean="0"/>
              <a:t>quantity is measured on the best received DL signal resource for RRM measurement </a:t>
            </a:r>
          </a:p>
          <a:p>
            <a:pPr lvl="1"/>
            <a:r>
              <a:rPr lang="en-US" altLang="ko-KR" sz="1800" dirty="0" smtClean="0"/>
              <a:t>Option 2: The quantity </a:t>
            </a:r>
            <a:r>
              <a:rPr lang="en-US" altLang="ko-KR" sz="1800" smtClean="0"/>
              <a:t>is a </a:t>
            </a:r>
            <a:r>
              <a:rPr lang="en-US" altLang="ko-KR" sz="1800" dirty="0" smtClean="0"/>
              <a:t>sum of quantities measured on </a:t>
            </a:r>
            <a:r>
              <a:rPr lang="en-US" altLang="ko-KR" sz="1800" dirty="0"/>
              <a:t>best received “N” </a:t>
            </a:r>
            <a:r>
              <a:rPr lang="en-US" altLang="ko-KR" sz="1800" dirty="0" smtClean="0"/>
              <a:t>DL signal resources for RRM </a:t>
            </a:r>
            <a:r>
              <a:rPr lang="en-US" altLang="ko-KR" sz="1800" dirty="0"/>
              <a:t>measurement 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FFS : value of N, </a:t>
            </a:r>
          </a:p>
          <a:p>
            <a:pPr lvl="1"/>
            <a:r>
              <a:rPr lang="en-US" altLang="ko-KR" sz="1600" dirty="0" smtClean="0"/>
              <a:t>FFS: N is fixed in the specification; or can be signaled via RRC signaling on the RRM measurement configuration</a:t>
            </a:r>
          </a:p>
          <a:p>
            <a:pPr lvl="1"/>
            <a:r>
              <a:rPr lang="en-US" altLang="ko-KR" sz="1800" dirty="0" smtClean="0"/>
              <a:t>Other </a:t>
            </a:r>
            <a:r>
              <a:rPr lang="en-US" altLang="ko-KR" sz="1800" dirty="0"/>
              <a:t>options are not precluded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 smtClean="0"/>
              <a:t>Note: a DL signal resource may correspond to a “beam”</a:t>
            </a:r>
            <a:endParaRPr lang="en-US" altLang="ko-KR" sz="18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787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3044</TotalTime>
  <Words>394</Words>
  <Application>Microsoft Office PowerPoint</Application>
  <PresentationFormat>화면 슬라이드 쇼(4:3)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Park Hanjun2</cp:lastModifiedBy>
  <cp:revision>193</cp:revision>
  <dcterms:created xsi:type="dcterms:W3CDTF">2016-04-11T00:08:37Z</dcterms:created>
  <dcterms:modified xsi:type="dcterms:W3CDTF">2016-11-16T22:59:33Z</dcterms:modified>
</cp:coreProperties>
</file>