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73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5" autoAdjust="0"/>
    <p:restoredTop sz="94660"/>
  </p:normalViewPr>
  <p:slideViewPr>
    <p:cSldViewPr snapToGrid="0">
      <p:cViewPr>
        <p:scale>
          <a:sx n="53" d="100"/>
          <a:sy n="53" d="100"/>
        </p:scale>
        <p:origin x="-1338" y="-4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0D7968-78BD-4451-8AF2-F5DE3543A87A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5B839E-76BD-4AE1-BBC2-E46A4A3F98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712538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A8E0-58A3-4745-9514-1B1DC6387C77}" type="datetime1">
              <a:rPr lang="en-US" altLang="zh-CN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60647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B0B5B-AAEC-474C-9811-29378D393176}" type="datetime1">
              <a:rPr lang="en-US" altLang="zh-CN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7882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E27DB-C060-46F7-93B4-153139F0AFAC}" type="datetime1">
              <a:rPr lang="en-US" altLang="zh-CN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89362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1FD86-03D8-4887-B031-2AB74B46005A}" type="datetime1">
              <a:rPr lang="en-US" altLang="zh-CN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15759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D707-91A7-4BBC-B759-83E70F6E37F7}" type="datetime1">
              <a:rPr lang="en-US" altLang="zh-CN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89453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28355-E1AF-4226-898E-EC8BACF7F75B}" type="datetime1">
              <a:rPr lang="en-US" altLang="zh-CN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49638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EE8CE-B1CD-48FD-8ADF-7052D4C630DB}" type="datetime1">
              <a:rPr lang="en-US" altLang="zh-CN" smtClean="0"/>
              <a:pPr/>
              <a:t>11/17/2016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33942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E8005-0846-4A94-970E-04BC950C7A8C}" type="datetime1">
              <a:rPr lang="en-US" altLang="zh-CN" smtClean="0"/>
              <a:pPr/>
              <a:t>11/17/2016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12540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84183-1BD8-4BCE-AB71-E928858BF920}" type="datetime1">
              <a:rPr lang="en-US" altLang="zh-CN" smtClean="0"/>
              <a:pPr/>
              <a:t>11/17/2016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25283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0F4C0-764C-4571-A625-25F55BD3F268}" type="datetime1">
              <a:rPr lang="en-US" altLang="zh-CN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66406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3670A-385B-4FBC-B5BD-4CBF5F58A19A}" type="datetime1">
              <a:rPr lang="en-US" altLang="zh-CN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0137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0A980-8D99-4ABA-8976-23AAB8237A4F}" type="datetime1">
              <a:rPr lang="en-US" altLang="zh-CN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948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/>
          <p:nvPr/>
        </p:nvSpPr>
        <p:spPr>
          <a:xfrm>
            <a:off x="564795" y="381000"/>
            <a:ext cx="11421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3GPP TSG RAN WG1 Meeting #87</a:t>
            </a:r>
            <a:r>
              <a:rPr lang="en-GB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GB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						</a:t>
            </a:r>
            <a:r>
              <a:rPr lang="en-GB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R1-1613435</a:t>
            </a:r>
            <a:endParaRPr lang="en-GB" sz="2400" b="1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US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Reno, USA, 14th-18th November 2016</a:t>
            </a:r>
          </a:p>
          <a:p>
            <a:r>
              <a:rPr kumimoji="1" lang="en-US" altLang="ja-JP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Agenda </a:t>
            </a:r>
            <a:r>
              <a:rPr kumimoji="1" lang="en-US" altLang="ja-JP" sz="24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item: </a:t>
            </a:r>
            <a:r>
              <a:rPr kumimoji="1" lang="en-US" altLang="ja-JP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7.1.3.1</a:t>
            </a:r>
            <a:endParaRPr kumimoji="1" lang="ja-JP" altLang="en-US" sz="2400" b="1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66792" y="2219084"/>
            <a:ext cx="1043491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alibri" pitchFamily="34" charset="0"/>
                <a:cs typeface="Calibri" pitchFamily="34" charset="0"/>
              </a:rPr>
              <a:t>WF </a:t>
            </a:r>
            <a:r>
              <a:rPr lang="en-US" sz="4800" dirty="0" smtClean="0">
                <a:latin typeface="Calibri" pitchFamily="34" charset="0"/>
                <a:cs typeface="Calibri" pitchFamily="34" charset="0"/>
              </a:rPr>
              <a:t>on Transparent Coordinated Transmission Set</a:t>
            </a:r>
          </a:p>
          <a:p>
            <a:pPr algn="ctr"/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Huawei, </a:t>
            </a:r>
            <a:r>
              <a:rPr lang="en-US" altLang="zh-CN" sz="2800" dirty="0" err="1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HiSilicon</a:t>
            </a:r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, Ericsson, Samsung</a:t>
            </a:r>
            <a:endParaRPr lang="en-US" sz="4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70463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  <a:cs typeface="Calibri" pitchFamily="34" charset="0"/>
              </a:rPr>
              <a:pPr/>
              <a:t>2</a:t>
            </a:fld>
            <a:endParaRPr lang="en-US">
              <a:solidFill>
                <a:prstClr val="black">
                  <a:tint val="75000"/>
                </a:prstClr>
              </a:solidFill>
              <a:cs typeface="Calibri" pitchFamily="34" charset="0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57123" y="906392"/>
            <a:ext cx="11196918" cy="5549153"/>
          </a:xfrm>
        </p:spPr>
        <p:txBody>
          <a:bodyPr>
            <a:noAutofit/>
          </a:bodyPr>
          <a:lstStyle/>
          <a:p>
            <a:pPr lvl="0"/>
            <a:r>
              <a:rPr lang="en-US" altLang="zh-CN" dirty="0" smtClean="0"/>
              <a:t>For coordinated transmission schemes for NR:</a:t>
            </a:r>
            <a:endParaRPr lang="zh-CN" altLang="zh-CN" dirty="0" smtClean="0"/>
          </a:p>
          <a:p>
            <a:pPr lvl="1"/>
            <a:r>
              <a:rPr lang="en-US" altLang="zh-CN" sz="2800" dirty="0" smtClean="0"/>
              <a:t>Support different types of coordinated transmission schemes for NR</a:t>
            </a:r>
            <a:endParaRPr lang="zh-CN" altLang="zh-CN" sz="2800" dirty="0" smtClean="0"/>
          </a:p>
          <a:p>
            <a:pPr lvl="1"/>
            <a:r>
              <a:rPr lang="en-US" altLang="zh-CN" sz="2800" dirty="0" smtClean="0"/>
              <a:t>Strive for commonality in supporting the different types of coordinated transmission schemes for NR</a:t>
            </a:r>
            <a:endParaRPr lang="zh-CN" altLang="zh-CN" sz="2800" dirty="0" smtClean="0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48234" y="80685"/>
            <a:ext cx="10335617" cy="806824"/>
          </a:xfrm>
        </p:spPr>
        <p:txBody>
          <a:bodyPr>
            <a:normAutofit/>
          </a:bodyPr>
          <a:lstStyle/>
          <a:p>
            <a:r>
              <a:rPr lang="en-US" altLang="zh-CN" sz="4000" u="sng" dirty="0" smtClean="0">
                <a:latin typeface="Calibri" pitchFamily="34" charset="0"/>
                <a:cs typeface="Calibri" pitchFamily="34" charset="0"/>
              </a:rPr>
              <a:t>Background</a:t>
            </a:r>
            <a:endParaRPr lang="zh-CN" altLang="en-US" sz="4000" u="sng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9012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" name="内容占位符 2"/>
          <p:cNvSpPr txBox="1">
            <a:spLocks/>
          </p:cNvSpPr>
          <p:nvPr/>
        </p:nvSpPr>
        <p:spPr>
          <a:xfrm>
            <a:off x="475506" y="982160"/>
            <a:ext cx="11196918" cy="41704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n-US" sz="2800" dirty="0" smtClean="0"/>
              <a:t>To </a:t>
            </a:r>
            <a:r>
              <a:rPr lang="en-US" sz="2800" dirty="0"/>
              <a:t>support </a:t>
            </a:r>
            <a:r>
              <a:rPr lang="en-US" sz="2800" dirty="0" smtClean="0"/>
              <a:t>NR coordinated </a:t>
            </a:r>
            <a:r>
              <a:rPr lang="en-US" sz="2800" dirty="0"/>
              <a:t>transmission, </a:t>
            </a:r>
            <a:r>
              <a:rPr lang="en-US" sz="2800" dirty="0" smtClean="0"/>
              <a:t>one or more sets of CSI-RS resources can be configured by the network, with </a:t>
            </a:r>
            <a:endParaRPr lang="en-US" sz="28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800" i="1" dirty="0"/>
              <a:t>UE-specific </a:t>
            </a:r>
            <a:r>
              <a:rPr lang="en-GB" sz="2800" i="1" dirty="0" smtClean="0"/>
              <a:t>configuration of the CSI-RS resource set(s)</a:t>
            </a:r>
            <a:endParaRPr lang="en-US" sz="28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i="1" dirty="0"/>
              <a:t>Different UEs can share </a:t>
            </a:r>
            <a:r>
              <a:rPr lang="en-US" sz="2800" i="1" dirty="0" smtClean="0"/>
              <a:t>CSI-RS resources from the set(s)</a:t>
            </a:r>
            <a:endParaRPr lang="en-US" sz="2800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i="1" dirty="0" smtClean="0"/>
              <a:t>UE-specific </a:t>
            </a:r>
            <a:r>
              <a:rPr lang="en-US" sz="2800" i="1" dirty="0"/>
              <a:t>subset of CSI-RS </a:t>
            </a:r>
            <a:r>
              <a:rPr lang="en-US" sz="2800" i="1" dirty="0" smtClean="0"/>
              <a:t>resources are </a:t>
            </a:r>
            <a:r>
              <a:rPr lang="en-US" sz="2800" i="1" dirty="0"/>
              <a:t>used for measurement and </a:t>
            </a:r>
            <a:r>
              <a:rPr lang="en-US" sz="2800" i="1" dirty="0" smtClean="0"/>
              <a:t>feedback</a:t>
            </a:r>
            <a:endParaRPr lang="en-US" sz="2800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800" i="1" dirty="0" smtClean="0"/>
              <a:t>Mapping </a:t>
            </a:r>
            <a:r>
              <a:rPr lang="en-GB" sz="2800" i="1" dirty="0"/>
              <a:t>of </a:t>
            </a:r>
            <a:r>
              <a:rPr lang="en-GB" sz="2800" i="1" dirty="0" smtClean="0"/>
              <a:t>CSI-RS </a:t>
            </a:r>
            <a:r>
              <a:rPr lang="en-GB" sz="2800" i="1" dirty="0"/>
              <a:t>resources to TRPs/beams should be transparent to the UEs </a:t>
            </a:r>
            <a:endParaRPr lang="en-GB" sz="2800" i="1" dirty="0" smtClean="0"/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448234" y="80685"/>
            <a:ext cx="10335617" cy="80682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Proposals</a:t>
            </a:r>
            <a:endParaRPr kumimoji="0" lang="zh-CN" altLang="en-US" sz="4000" b="0" i="0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j-ea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</TotalTime>
  <Words>117</Words>
  <Application>Microsoft Office PowerPoint</Application>
  <PresentationFormat>自定义</PresentationFormat>
  <Paragraphs>20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幻灯片 1</vt:lpstr>
      <vt:lpstr>Background</vt:lpstr>
      <vt:lpstr>幻灯片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DMRS</dc:title>
  <dc:creator>Mattias Frenne</dc:creator>
  <cp:lastModifiedBy>Ming Lei</cp:lastModifiedBy>
  <cp:revision>69</cp:revision>
  <dcterms:created xsi:type="dcterms:W3CDTF">2016-10-08T05:43:57Z</dcterms:created>
  <dcterms:modified xsi:type="dcterms:W3CDTF">2016-11-16T18:20:11Z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(2)yJGpgVEuundAekKAmyZWXX/w5UXckVamW5Dccl7cteSsrlC7YZhB9RxpZwPBJY4PWq4rqiBx
sL7hUw8JRRWcS7ZSss6vWRgOW+QGR/6jXFDicgdi4SlipmYieNs5fzXYzo1Zvxho0jd2OFGY
1arRB5UknZVne7JV9k/MRYhTd09sJPKEGVOTLwWErOMS+BWI3j2hQoYFXb23qNWLj6zESoz0
EomC0YmZfXc026Q+do</vt:lpwstr>
  </property>
  <property fmtid="{D5CDD505-2E9C-101B-9397-08002B2CF9AE}" pid="3" name="_2015_ms_pID_7253431">
    <vt:lpwstr>RLMJlN6pzA+vcUHmzA7F4x3zH7Kjw6OluSoJq8jT4UyFzzKSXbKWff
698TmK24790xRIl4wDaZuZ5Btd717BhqizamZ/5IGmYP3Ey1FKBTO3iRKT6Ycgg5nPSMDyHt
Kddj6yIRBRvtNYBYVeOsNNp3CDU7TMXM5VYU1VfgNQylo/aBaBAmtAJe3jnPSUF/DC03OLbE
UATFLvT+N7HhcnnX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1479234406</vt:lpwstr>
  </property>
</Properties>
</file>