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69" r:id="rId3"/>
    <p:sldId id="265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</a:t>
            </a:r>
            <a:r>
              <a:rPr lang="en-US" altLang="zh-CN" sz="3200" dirty="0" smtClean="0"/>
              <a:t>Multi-Beam </a:t>
            </a:r>
            <a:r>
              <a:rPr lang="en-US" altLang="zh-CN" sz="3200" dirty="0"/>
              <a:t>Paging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Samsung</a:t>
            </a:r>
            <a:r>
              <a:rPr lang="en-US" altLang="zh-CN" smtClean="0"/>
              <a:t>, MediaTek, </a:t>
            </a:r>
            <a:r>
              <a:rPr lang="en-US" altLang="zh-CN" dirty="0" smtClean="0"/>
              <a:t>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84052921"/>
              </p:ext>
            </p:extLst>
          </p:nvPr>
        </p:nvGraphicFramePr>
        <p:xfrm>
          <a:off x="252413" y="314325"/>
          <a:ext cx="8640762" cy="101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1613271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Reno, USA, 14 – 18 Nov 2016</a:t>
                      </a:r>
                    </a:p>
                    <a:p>
                      <a:r>
                        <a:rPr lang="de-DE" altLang="zh-CN" dirty="0" smtClean="0"/>
                        <a:t>Agenda Item: 7.1.2.2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R1-1611695, R1-1612458, R1-1611789:</a:t>
            </a:r>
          </a:p>
          <a:p>
            <a:pPr lvl="1"/>
            <a:r>
              <a:rPr lang="en-US" altLang="zh-CN" dirty="0" smtClean="0"/>
              <a:t>In </a:t>
            </a:r>
            <a:r>
              <a:rPr lang="en-US" altLang="zh-CN" dirty="0"/>
              <a:t>multi-beam </a:t>
            </a:r>
            <a:r>
              <a:rPr lang="en-US" altLang="zh-CN" dirty="0" smtClean="0"/>
              <a:t>system, to find UEs in idle or inactive states, beam </a:t>
            </a:r>
            <a:r>
              <a:rPr lang="en-US" altLang="zh-CN" dirty="0"/>
              <a:t>sweeping </a:t>
            </a:r>
            <a:r>
              <a:rPr lang="en-US" altLang="zh-CN" dirty="0" smtClean="0"/>
              <a:t>is </a:t>
            </a:r>
            <a:r>
              <a:rPr lang="en-US" altLang="zh-CN" dirty="0"/>
              <a:t>necessary for paging transmissions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39" y="2541134"/>
            <a:ext cx="5040560" cy="18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6"/>
          <a:stretch/>
        </p:blipFill>
        <p:spPr bwMode="auto">
          <a:xfrm>
            <a:off x="2051039" y="5013970"/>
            <a:ext cx="5121275" cy="108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893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1125538"/>
            <a:ext cx="8640508" cy="4680520"/>
          </a:xfrm>
        </p:spPr>
        <p:txBody>
          <a:bodyPr/>
          <a:lstStyle/>
          <a:p>
            <a:r>
              <a:rPr lang="en-US" altLang="zh-CN" dirty="0" smtClean="0"/>
              <a:t>To enable paging in multi-beam operation, support beam sweeping for paging signal, and study the following methods:</a:t>
            </a:r>
          </a:p>
          <a:p>
            <a:pPr lvl="1"/>
            <a:r>
              <a:rPr lang="en-US" altLang="zh-CN" dirty="0" smtClean="0"/>
              <a:t>Alt-1: Multiplexing </a:t>
            </a:r>
            <a:r>
              <a:rPr lang="en-US" altLang="zh-CN" dirty="0" smtClean="0"/>
              <a:t>paging </a:t>
            </a:r>
            <a:r>
              <a:rPr lang="en-US" altLang="zh-CN" dirty="0" smtClean="0"/>
              <a:t>signal with SS blocks</a:t>
            </a:r>
          </a:p>
          <a:p>
            <a:pPr lvl="2"/>
            <a:r>
              <a:rPr lang="en-US" altLang="zh-CN" dirty="0" smtClean="0"/>
              <a:t>FFS: Details of </a:t>
            </a:r>
            <a:r>
              <a:rPr lang="en-US" altLang="zh-CN" dirty="0" smtClean="0"/>
              <a:t>paging signal</a:t>
            </a:r>
            <a:endParaRPr lang="en-US" altLang="zh-CN" strike="sngStrike" dirty="0" smtClean="0"/>
          </a:p>
          <a:p>
            <a:pPr lvl="1"/>
            <a:r>
              <a:rPr lang="en-US" altLang="zh-CN" dirty="0" smtClean="0"/>
              <a:t>Alt-2: Adding another round of beam sweeping for </a:t>
            </a:r>
            <a:r>
              <a:rPr lang="en-US" altLang="zh-CN" dirty="0" smtClean="0"/>
              <a:t>paging </a:t>
            </a:r>
            <a:r>
              <a:rPr lang="en-US" altLang="zh-CN" dirty="0" smtClean="0"/>
              <a:t>signal</a:t>
            </a:r>
          </a:p>
          <a:p>
            <a:pPr lvl="2"/>
            <a:r>
              <a:rPr lang="en-US" altLang="zh-CN" dirty="0" smtClean="0"/>
              <a:t>Note</a:t>
            </a:r>
            <a:r>
              <a:rPr lang="en-US" altLang="zh-CN" dirty="0" smtClean="0"/>
              <a:t>: </a:t>
            </a:r>
            <a:r>
              <a:rPr lang="en-US" dirty="0" smtClean="0"/>
              <a:t>Another round of beam sweeping is different from the beam sweeping of SS burst set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1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4988</TotalTime>
  <Words>127</Words>
  <Application>Microsoft Office PowerPoint</Application>
  <PresentationFormat>自定义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WF on Multi-Beam Paging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410</cp:revision>
  <dcterms:created xsi:type="dcterms:W3CDTF">2014-09-24T01:01:53Z</dcterms:created>
  <dcterms:modified xsi:type="dcterms:W3CDTF">2016-11-16T20:21:44Z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(2)YDtcoljdYsPUTxcXS/5RLcu9dZNiDCVmX8lX7gsbwambTXr0xbFo8u54F+RRLfG3QhWopIU6
IBygleae5Td9CYP8fX9VOqZwcRmlXwHW1bOHEN9r5N8daicuWNt+0SngUiMw5WduPWqkAA25
jFRh69lHYaNdR+4Qk9tz6v7RasMNDZ+EFDvp/9gd27sRL+8HvK3dbW+2mu+QpsglxMZjqq6M
w/ZPOHOxilS78LGS1c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YCtvT3/KC36uC3MzBYM9pYoQynpz8pFaYg+7nlpaR9IGsQjurwElJQ
PAhdaHlsyI1h8xOoxssY4TcV1fSVFuior6NEx37Bz3FvrUqclWiTuG2PLIVEVvDops6JrEUL
wV3p9EkTcowmMgDmRbTxR1UkBwD3L2kOPWErkjuFP/nNe1IPLyYGfDf1K+eqorDRMViIi1DQ
qEZ0jLJX8/6f/El2</vt:lpwstr>
  </property>
  <property fmtid="{D5CDD505-2E9C-101B-9397-08002B2CF9AE}" pid="5" name="_2015_ms_pID_7253431_00">
    <vt:lpwstr>_2015_ms_pID_7253431</vt:lpwstr>
  </property>
  <property fmtid="{D5CDD505-2E9C-101B-9397-08002B2CF9AE}" pid="6" name="_NewReviewCycle">
    <vt:lpwstr/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1479327652</vt:lpwstr>
  </property>
</Properties>
</file>