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>
        <p:scale>
          <a:sx n="60" d="100"/>
          <a:sy n="60" d="100"/>
        </p:scale>
        <p:origin x="-138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altLang="zh-CN" sz="5400" dirty="0" smtClean="0"/>
              <a:t>Way forward on NPRS sequence generation</a:t>
            </a:r>
            <a:br>
              <a:rPr lang="en-US" altLang="zh-CN" sz="5400" dirty="0" smtClean="0"/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R1-1613214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2518" y="291970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November 14-18,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6.2.9.1.1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901082" cy="539227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Cross-correlation of PRS in one PRB between two different cells with same </a:t>
            </a:r>
            <a:r>
              <a:rPr lang="en-US" altLang="zh-CN" sz="3600" dirty="0" err="1" smtClean="0"/>
              <a:t>v</a:t>
            </a:r>
            <a:r>
              <a:rPr lang="en-US" altLang="zh-CN" sz="3600" baseline="-25000" dirty="0" err="1" smtClean="0"/>
              <a:t>shift</a:t>
            </a:r>
            <a:r>
              <a:rPr lang="en-US" altLang="zh-CN" sz="3600" baseline="-25000" dirty="0" smtClean="0"/>
              <a:t>.</a:t>
            </a:r>
            <a:endParaRPr lang="en-US" sz="3200" dirty="0" smtClean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5724" y="2090461"/>
            <a:ext cx="4702630" cy="376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071" y="217208"/>
            <a:ext cx="11524128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 on sequence generation for NPRS for stand-alone and guard band operation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270074"/>
            <a:ext cx="10717306" cy="5319911"/>
          </a:xfrm>
        </p:spPr>
        <p:txBody>
          <a:bodyPr>
            <a:normAutofit/>
          </a:bodyPr>
          <a:lstStyle/>
          <a:p>
            <a:pPr lvl="0"/>
            <a:endParaRPr lang="en-US" altLang="zh-CN" sz="3200" dirty="0" smtClean="0"/>
          </a:p>
          <a:p>
            <a:pPr lvl="0"/>
            <a:r>
              <a:rPr lang="en-US" altLang="zh-CN" sz="3200" dirty="0" smtClean="0"/>
              <a:t>System frame number is introduced into the initialization seed of the sequence generator for NPRS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 err="1" smtClean="0"/>
              <a:t>the</a:t>
            </a:r>
            <a:r>
              <a:rPr lang="en-US" altLang="zh-CN" dirty="0" smtClean="0"/>
              <a:t> initialization seed is defined as,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n</a:t>
            </a:r>
            <a:r>
              <a:rPr lang="en-US" altLang="zh-CN" sz="1600" dirty="0" smtClean="0"/>
              <a:t>s</a:t>
            </a:r>
            <a:r>
              <a:rPr lang="en-US" altLang="zh-CN" dirty="0" smtClean="0"/>
              <a:t> is slot index</a:t>
            </a:r>
          </a:p>
          <a:p>
            <a:pPr lvl="1"/>
            <a:r>
              <a:rPr lang="en-US" altLang="zh-CN" i="1" dirty="0" smtClean="0"/>
              <a:t>l</a:t>
            </a:r>
            <a:r>
              <a:rPr lang="en-US" altLang="zh-CN" dirty="0" smtClean="0"/>
              <a:t> is the OFDM symbol index</a:t>
            </a:r>
          </a:p>
          <a:p>
            <a:pPr lvl="1"/>
            <a:r>
              <a:rPr lang="el-GR" altLang="zh-CN" dirty="0" smtClean="0"/>
              <a:t>α</a:t>
            </a:r>
            <a:r>
              <a:rPr lang="en-US" altLang="zh-CN" dirty="0" smtClean="0"/>
              <a:t> = 147</a:t>
            </a:r>
          </a:p>
          <a:p>
            <a:pPr lvl="2"/>
            <a:r>
              <a:rPr lang="en-US" altLang="zh-CN" sz="2400" dirty="0" smtClean="0"/>
              <a:t>Note: </a:t>
            </a:r>
          </a:p>
          <a:p>
            <a:pPr lvl="1"/>
            <a:r>
              <a:rPr lang="en-US" altLang="zh-CN" dirty="0" smtClean="0"/>
              <a:t>                       , </a:t>
            </a:r>
            <a:r>
              <a:rPr lang="en-US" altLang="zh-CN" i="1" dirty="0" smtClean="0"/>
              <a:t>K</a:t>
            </a:r>
            <a:r>
              <a:rPr lang="en-US" altLang="zh-CN" dirty="0" smtClean="0"/>
              <a:t> defines the periodicity of sequence generation in the number of radio frames. </a:t>
            </a:r>
            <a:r>
              <a:rPr lang="en-US" altLang="zh-CN" dirty="0" err="1" smtClean="0"/>
              <a:t>n</a:t>
            </a:r>
            <a:r>
              <a:rPr lang="en-US" altLang="zh-CN" sz="1600" i="1" dirty="0" err="1" smtClean="0"/>
              <a:t>f</a:t>
            </a:r>
            <a:r>
              <a:rPr lang="en-US" altLang="zh-CN" sz="1600" i="1" dirty="0" smtClean="0"/>
              <a:t> </a:t>
            </a:r>
            <a:r>
              <a:rPr lang="en-US" altLang="zh-CN" dirty="0" smtClean="0"/>
              <a:t>is system frame number</a:t>
            </a:r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499377" y="3306229"/>
          <a:ext cx="7522235" cy="531875"/>
        </p:xfrm>
        <a:graphic>
          <a:graphicData uri="http://schemas.openxmlformats.org/presentationml/2006/ole">
            <p:oleObj spid="_x0000_s2049" r:id="rId3" imgW="3771900" imgH="266700" progId="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513496" y="5526936"/>
          <a:ext cx="1639610" cy="432425"/>
        </p:xfrm>
        <a:graphic>
          <a:graphicData uri="http://schemas.openxmlformats.org/presentationml/2006/ole">
            <p:oleObj spid="_x0000_s2053" r:id="rId4" imgW="863225" imgH="228501" progId="">
              <p:embed/>
            </p:oleObj>
          </a:graphicData>
        </a:graphic>
      </p:graphicFrame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5212" y="5180626"/>
            <a:ext cx="7698499" cy="3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116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NPRS sequence generation </vt:lpstr>
      <vt:lpstr>Observation</vt:lpstr>
      <vt:lpstr>Proposals on sequence generation for NPRS for stand-alone and guard band operation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171</cp:revision>
  <dcterms:created xsi:type="dcterms:W3CDTF">2016-03-23T22:01:47Z</dcterms:created>
  <dcterms:modified xsi:type="dcterms:W3CDTF">2016-11-15T22:50:49Z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(3)Dm8NZkrDCuuOxJ9KmLsT/1o+01bCMJWrgnCCzjzM8ecTH29fHnbSL7/jZ+7h5sdRxN1zOHyN
bt5kWLANSvqEawJ4e6GsdPZcbrmzK7GTMHqTznp3US/je5vez4+D1XYO6YyA0P+0HPpUAc1U
by0YemsXc9LSboIYprxnIS65s6W6crjQFitnhn/QoimamqXrSMA2qjKFNROzi/AZiHpDzKn1
vD2ncAQ+EMPNQXZJmm</vt:lpwstr>
  </property>
  <property fmtid="{D5CDD505-2E9C-101B-9397-08002B2CF9AE}" pid="3" name="_2015_ms_pID_7253431">
    <vt:lpwstr>sxmQe/hB/lgOFcVavmIsTHVnriN9ukZTXZYcldr0cO2XeCcp/ghC3v
t1ibyv3X4LD6rcN8NklhMrlaeWCLuht8jDhfLBFuzmtRh02lbEc70CVbRrF3tMQ6Q103Hspo
qQeCB+EEx3+F7iCRuh6cRo0ZjqGv59F19Paqy+vBR4kjhB2xhL62LD/mjEsOidhqDypo1Dz2
Z2hez9S/NRfGdnOez5Uk5gVk8Dv2A+AAqsF0</vt:lpwstr>
  </property>
  <property fmtid="{D5CDD505-2E9C-101B-9397-08002B2CF9AE}" pid="4" name="_2015_ms_pID_7253432">
    <vt:lpwstr>WtidNYrPIuaMuEaYHOaHJOzvA1X7kE1om+O1
PgrezwB+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1479250202</vt:lpwstr>
  </property>
</Properties>
</file>