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58" r:id="rId3"/>
    <p:sldId id="259" r:id="rId4"/>
    <p:sldId id="260" r:id="rId5"/>
    <p:sldId id="265" r:id="rId6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02" y="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524D2E-20EA-4EE9-85CF-9D9F8B23EBC4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B0C05C-C81D-49D9-A229-F7F927827BE5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A80E56FD-E825-40DD-8135-36DD46C1F2CD}" type="slidenum">
              <a:rPr lang="ja-JP" altLang="en-US" smtClean="0">
                <a:ea typeface="ＭＳ Ｐゴシック" pitchFamily="34" charset="-128"/>
              </a:rPr>
              <a:pPr>
                <a:defRPr/>
              </a:pPr>
              <a:t>2</a:t>
            </a:fld>
            <a:endParaRPr lang="ja-JP" alt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539750" y="2644775"/>
            <a:ext cx="80645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ja-JP" sz="4400" dirty="0">
                <a:latin typeface="Calibri" pitchFamily="34" charset="0"/>
              </a:rPr>
              <a:t>Way Forward </a:t>
            </a:r>
            <a:r>
              <a:rPr lang="en-US" altLang="ja-JP" sz="4400" dirty="0" smtClean="0">
                <a:latin typeface="Calibri" pitchFamily="34" charset="0"/>
              </a:rPr>
              <a:t>– Mini Slots</a:t>
            </a:r>
            <a:endParaRPr lang="ja-JP" altLang="en-US" sz="4400">
              <a:latin typeface="Calibri" pitchFamily="34" charset="0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42988" y="4976813"/>
            <a:ext cx="7100887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 smtClean="0"/>
              <a:t>ZTE</a:t>
            </a:r>
            <a:r>
              <a:rPr lang="en-US" altLang="ko-KR" sz="2400" dirty="0"/>
              <a:t>, </a:t>
            </a:r>
            <a:r>
              <a:rPr lang="en-US" altLang="ko-KR" sz="2400" dirty="0" smtClean="0"/>
              <a:t>ZTE Microelectronics, Qualcomm</a:t>
            </a:r>
            <a:r>
              <a:rPr lang="en-US" altLang="ko-KR" sz="2400" smtClean="0"/>
              <a:t>, Ericsson, </a:t>
            </a:r>
            <a:r>
              <a:rPr lang="en-US" altLang="ko-KR" sz="2400" dirty="0" smtClean="0"/>
              <a:t>Nokia</a:t>
            </a:r>
            <a:endParaRPr lang="ja-JP" altLang="en-US" sz="2400"/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6837116" y="70326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2400" dirty="0" smtClean="0"/>
              <a:t>R1-1613160</a:t>
            </a:r>
            <a:endParaRPr lang="ja-JP" altLang="en-US" sz="2400">
              <a:latin typeface="Calibri" pitchFamily="34" charset="0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497033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87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ko-KR" sz="2400" dirty="0" smtClean="0">
                <a:latin typeface="Calibri" pitchFamily="34" charset="0"/>
              </a:rPr>
              <a:t>Reno, USA, 14</a:t>
            </a:r>
            <a:r>
              <a:rPr lang="en-US" altLang="ko-KR" sz="2400" baseline="30000" dirty="0" smtClean="0">
                <a:latin typeface="Calibri" pitchFamily="34" charset="0"/>
              </a:rPr>
              <a:t>th</a:t>
            </a:r>
            <a:r>
              <a:rPr lang="en-US" altLang="ko-KR" sz="2400" dirty="0" smtClean="0">
                <a:latin typeface="Calibri" pitchFamily="34" charset="0"/>
              </a:rPr>
              <a:t> </a:t>
            </a:r>
            <a:r>
              <a:rPr lang="en-US" altLang="ko-KR" sz="2400" dirty="0">
                <a:latin typeface="Calibri" pitchFamily="34" charset="0"/>
              </a:rPr>
              <a:t>– </a:t>
            </a:r>
            <a:r>
              <a:rPr lang="en-US" altLang="ko-KR" sz="2400" dirty="0" smtClean="0">
                <a:latin typeface="Calibri" pitchFamily="34" charset="0"/>
              </a:rPr>
              <a:t>18</a:t>
            </a:r>
            <a:r>
              <a:rPr lang="en-US" altLang="ko-KR" sz="2400" baseline="30000" dirty="0" smtClean="0">
                <a:latin typeface="Calibri" pitchFamily="34" charset="0"/>
              </a:rPr>
              <a:t>th</a:t>
            </a:r>
            <a:r>
              <a:rPr lang="en-US" altLang="ko-KR" sz="2400" dirty="0" smtClean="0">
                <a:latin typeface="Calibri" pitchFamily="34" charset="0"/>
              </a:rPr>
              <a:t> November </a:t>
            </a:r>
            <a:r>
              <a:rPr lang="en-US" altLang="ko-KR" sz="2400" dirty="0">
                <a:latin typeface="Calibri" pitchFamily="34" charset="0"/>
              </a:rPr>
              <a:t>2016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US" altLang="ja-JP" sz="2400" dirty="0" smtClean="0">
                <a:latin typeface="Calibri" pitchFamily="34" charset="0"/>
              </a:rPr>
              <a:t>7.1.1</a:t>
            </a:r>
            <a:endParaRPr lang="ja-JP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サブタイトル 2"/>
          <p:cNvSpPr txBox="1">
            <a:spLocks/>
          </p:cNvSpPr>
          <p:nvPr/>
        </p:nvSpPr>
        <p:spPr bwMode="auto">
          <a:xfrm>
            <a:off x="1357313" y="338138"/>
            <a:ext cx="64008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altLang="ja-JP" sz="3600" b="1">
                <a:latin typeface="Calibri" pitchFamily="34" charset="0"/>
              </a:rPr>
              <a:t>Background</a:t>
            </a:r>
            <a:endParaRPr lang="ja-JP" altLang="en-US" sz="3600" b="1">
              <a:latin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472" y="1146935"/>
            <a:ext cx="785818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u="sng" dirty="0" smtClean="0"/>
              <a:t>Outcome from RAN#86b</a:t>
            </a:r>
          </a:p>
          <a:p>
            <a:endParaRPr lang="en-GB" sz="2000" b="1" u="sng" dirty="0" smtClean="0"/>
          </a:p>
          <a:p>
            <a:pPr lvl="0"/>
            <a:endParaRPr lang="en-US" dirty="0" smtClean="0"/>
          </a:p>
          <a:p>
            <a:endParaRPr lang="sv-SE" sz="2000" dirty="0" smtClean="0"/>
          </a:p>
          <a:p>
            <a:pPr lvl="0"/>
            <a:endParaRPr lang="en-US" sz="2000" dirty="0" smtClean="0"/>
          </a:p>
          <a:p>
            <a:endParaRPr lang="sv-SE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0434" y="2019294"/>
            <a:ext cx="7459218" cy="1552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ounded Rectangle 10"/>
          <p:cNvSpPr/>
          <p:nvPr/>
        </p:nvSpPr>
        <p:spPr>
          <a:xfrm>
            <a:off x="785786" y="1785926"/>
            <a:ext cx="7572428" cy="207170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14325" y="274638"/>
            <a:ext cx="8686800" cy="1143000"/>
          </a:xfrm>
        </p:spPr>
        <p:txBody>
          <a:bodyPr/>
          <a:lstStyle/>
          <a:p>
            <a:r>
              <a:rPr lang="sv-SE" dirty="0" smtClean="0"/>
              <a:t>Background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525963"/>
          </a:xfrm>
        </p:spPr>
        <p:txBody>
          <a:bodyPr>
            <a:normAutofit fontScale="92500"/>
          </a:bodyPr>
          <a:lstStyle/>
          <a:p>
            <a:r>
              <a:rPr lang="sv-SE" dirty="0" smtClean="0"/>
              <a:t>Use cases for Mini-slots </a:t>
            </a:r>
          </a:p>
          <a:p>
            <a:pPr lvl="1"/>
            <a:r>
              <a:rPr lang="sv-SE" dirty="0" smtClean="0"/>
              <a:t>URLLC</a:t>
            </a:r>
          </a:p>
          <a:p>
            <a:pPr lvl="2"/>
            <a:r>
              <a:rPr lang="sv-SE" dirty="0" smtClean="0"/>
              <a:t>At low SCS, shorter transmission units than slots are needed</a:t>
            </a:r>
          </a:p>
          <a:p>
            <a:pPr lvl="2"/>
            <a:r>
              <a:rPr lang="sv-SE" dirty="0" smtClean="0"/>
              <a:t>Multiplexing eMBB and URLLC [1], [2],[3],[4]</a:t>
            </a:r>
          </a:p>
          <a:p>
            <a:pPr lvl="1"/>
            <a:r>
              <a:rPr lang="sv-SE" dirty="0" smtClean="0"/>
              <a:t>Unlicensed band</a:t>
            </a:r>
          </a:p>
          <a:p>
            <a:pPr lvl="2"/>
            <a:r>
              <a:rPr lang="sv-SE" dirty="0" smtClean="0"/>
              <a:t>Start tranmission directly after LBT gap [1], [2],[4]</a:t>
            </a:r>
          </a:p>
          <a:p>
            <a:pPr lvl="1"/>
            <a:r>
              <a:rPr lang="sv-SE" dirty="0" smtClean="0"/>
              <a:t>mmW</a:t>
            </a:r>
          </a:p>
          <a:p>
            <a:pPr lvl="2"/>
            <a:r>
              <a:rPr lang="sv-SE" dirty="0" smtClean="0"/>
              <a:t>Large BW avaialble, few symbols enough to serve one use, </a:t>
            </a:r>
          </a:p>
          <a:p>
            <a:pPr lvl="2"/>
            <a:r>
              <a:rPr lang="sv-SE" dirty="0" smtClean="0"/>
              <a:t>Multiplexing of different users in TDM</a:t>
            </a:r>
          </a:p>
          <a:p>
            <a:pPr lvl="2"/>
            <a:r>
              <a:rPr lang="sv-SE" dirty="0" smtClean="0"/>
              <a:t>Beamswitching</a:t>
            </a:r>
          </a:p>
          <a:p>
            <a:pPr lvl="1">
              <a:buNone/>
            </a:pPr>
            <a:endParaRPr lang="sv-SE" dirty="0" smtClean="0"/>
          </a:p>
          <a:p>
            <a:pPr lvl="1"/>
            <a:endParaRPr lang="sv-SE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14325" y="274638"/>
            <a:ext cx="8686800" cy="1143000"/>
          </a:xfrm>
        </p:spPr>
        <p:txBody>
          <a:bodyPr/>
          <a:lstStyle/>
          <a:p>
            <a:r>
              <a:rPr lang="sv-SE" dirty="0" smtClean="0"/>
              <a:t>Proposal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sv-SE" dirty="0" smtClean="0"/>
              <a:t>Mini-slots have the following properties</a:t>
            </a:r>
          </a:p>
          <a:p>
            <a:pPr lvl="1"/>
            <a:r>
              <a:rPr lang="sv-SE" dirty="0" smtClean="0"/>
              <a:t>Length</a:t>
            </a:r>
          </a:p>
          <a:p>
            <a:pPr lvl="2"/>
            <a:r>
              <a:rPr lang="sv-SE" dirty="0" smtClean="0"/>
              <a:t>From 1 to ”slotlength-1”</a:t>
            </a:r>
          </a:p>
          <a:p>
            <a:pPr lvl="2"/>
            <a:r>
              <a:rPr lang="sv-SE" dirty="0" smtClean="0"/>
              <a:t>FFS whether and how to downselect</a:t>
            </a:r>
          </a:p>
          <a:p>
            <a:pPr lvl="1"/>
            <a:r>
              <a:rPr lang="sv-SE" dirty="0" smtClean="0"/>
              <a:t>Aggregation</a:t>
            </a:r>
          </a:p>
          <a:p>
            <a:pPr lvl="2"/>
            <a:r>
              <a:rPr lang="sv-SE" dirty="0" smtClean="0"/>
              <a:t>FFS: Possible to aggregate several mini-slots</a:t>
            </a:r>
          </a:p>
          <a:p>
            <a:pPr lvl="2"/>
            <a:r>
              <a:rPr lang="sv-SE" dirty="0" smtClean="0"/>
              <a:t>Possible to aggregate mini-slots and slot</a:t>
            </a:r>
          </a:p>
          <a:p>
            <a:pPr lvl="1"/>
            <a:r>
              <a:rPr lang="sv-SE" dirty="0" smtClean="0"/>
              <a:t>Alignment</a:t>
            </a:r>
          </a:p>
          <a:p>
            <a:pPr lvl="2"/>
            <a:r>
              <a:rPr lang="sv-SE" dirty="0" smtClean="0"/>
              <a:t>Mini-slots align at least on 1ms boundaries</a:t>
            </a:r>
          </a:p>
          <a:p>
            <a:pPr lvl="2"/>
            <a:r>
              <a:rPr lang="en-US" dirty="0" smtClean="0"/>
              <a:t>FFS: the necessity to align on a smaller granularity (e.g. slot boundary)</a:t>
            </a:r>
            <a:endParaRPr lang="sv-SE" dirty="0" smtClean="0"/>
          </a:p>
          <a:p>
            <a:pPr lvl="2"/>
            <a:r>
              <a:rPr lang="sv-SE" dirty="0" smtClean="0"/>
              <a:t>When aggregated with a slot, mini-slots do not exceed slot boundaries</a:t>
            </a:r>
          </a:p>
          <a:p>
            <a:pPr lvl="1"/>
            <a:r>
              <a:rPr lang="sv-SE" dirty="0" smtClean="0"/>
              <a:t>NR-PDCCH monitoring</a:t>
            </a:r>
          </a:p>
          <a:p>
            <a:pPr lvl="2"/>
            <a:r>
              <a:rPr lang="sv-SE" dirty="0" smtClean="0"/>
              <a:t>Shall be possible to monitor NR-PDCCH on mini-slots boundary</a:t>
            </a:r>
          </a:p>
          <a:p>
            <a:pPr lvl="2"/>
            <a:r>
              <a:rPr lang="sv-SE" dirty="0" smtClean="0"/>
              <a:t>To  reduce power consumption, longer configurable monitoring intervals shall be possible</a:t>
            </a:r>
            <a:endParaRPr lang="sv-SE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14325" y="274638"/>
            <a:ext cx="8686800" cy="1143000"/>
          </a:xfrm>
        </p:spPr>
        <p:txBody>
          <a:bodyPr/>
          <a:lstStyle/>
          <a:p>
            <a:r>
              <a:rPr lang="sv-SE" dirty="0" smtClean="0"/>
              <a:t>References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14282" y="1600200"/>
            <a:ext cx="8229600" cy="4525963"/>
          </a:xfrm>
        </p:spPr>
        <p:txBody>
          <a:bodyPr/>
          <a:lstStyle/>
          <a:p>
            <a:pPr lvl="1">
              <a:buNone/>
            </a:pPr>
            <a:r>
              <a:rPr lang="en-US" sz="2000" dirty="0" smtClean="0"/>
              <a:t>[1] R1-1611286 About Mini-slots, ZTE, Reno, Nov 2016</a:t>
            </a:r>
          </a:p>
          <a:p>
            <a:pPr lvl="1">
              <a:buNone/>
            </a:pPr>
            <a:r>
              <a:rPr lang="en-US" sz="2000" dirty="0" smtClean="0"/>
              <a:t>[2] R1-1612904 On mini-slot, Ericsson, Reno, Nov 2016</a:t>
            </a:r>
          </a:p>
          <a:p>
            <a:pPr lvl="1">
              <a:buNone/>
            </a:pPr>
            <a:r>
              <a:rPr lang="en-US" sz="2000" dirty="0" smtClean="0"/>
              <a:t>[3] R1-1612014 Mini-slot design for URLLC, Qualcomm, Reno Nov 2016</a:t>
            </a:r>
          </a:p>
          <a:p>
            <a:pPr lvl="1">
              <a:buNone/>
            </a:pPr>
            <a:r>
              <a:rPr lang="en-US" sz="2000" dirty="0" smtClean="0"/>
              <a:t>[4] </a:t>
            </a:r>
            <a:r>
              <a:rPr lang="sv-SE" sz="2000" dirty="0" smtClean="0"/>
              <a:t>R1-1612262 On the mini-slot structures in NR</a:t>
            </a:r>
            <a:endParaRPr lang="en-US" sz="20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7510</TotalTime>
  <Words>249</Words>
  <Application>Microsoft Office PowerPoint</Application>
  <PresentationFormat>On-screen Show (4:3)</PresentationFormat>
  <Paragraphs>43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Slide 1</vt:lpstr>
      <vt:lpstr>Slide 2</vt:lpstr>
      <vt:lpstr>Background</vt:lpstr>
      <vt:lpstr>Proposal</vt:lpstr>
      <vt:lpstr>References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Thorsten</dc:creator>
  <cp:lastModifiedBy>Thorsten</cp:lastModifiedBy>
  <cp:revision>54</cp:revision>
  <dcterms:created xsi:type="dcterms:W3CDTF">2016-11-08T17:24:44Z</dcterms:created>
  <dcterms:modified xsi:type="dcterms:W3CDTF">2016-11-15T22:22:55Z</dcterms:modified>
</cp:coreProperties>
</file>