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67" y="1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 smtClean="0"/>
              <a:t>on UL-MIMO Terminology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Nokia, ASB, Interdigital,  Mitsubishi, Huawei,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</a:t>
            </a:r>
            <a:r>
              <a:rPr kumimoji="1" lang="en-US" altLang="zh-CN" sz="2000" dirty="0" smtClean="0"/>
              <a:t>87</a:t>
            </a:r>
            <a:endParaRPr kumimoji="1" lang="zh-CN" altLang="zh-CN" sz="2000" dirty="0" smtClean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</a:t>
            </a:r>
            <a:r>
              <a:rPr lang="en-GB" sz="2000" dirty="0" smtClean="0"/>
              <a:t>2016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7.1.3.1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smtClean="0"/>
              <a:t>13754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NR UL-MIMO shall keep using “open loop” and “closed loop” terminology to refer to general transmission schemes.</a:t>
            </a:r>
          </a:p>
          <a:p>
            <a:pPr lvl="1"/>
            <a:r>
              <a:rPr lang="en-US" sz="2000" dirty="0" smtClean="0"/>
              <a:t>Note: Open loop includes transmit diversity</a:t>
            </a:r>
          </a:p>
          <a:p>
            <a:pPr lv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</TotalTime>
  <Words>67</Words>
  <Application>Microsoft Office PowerPoint</Application>
  <PresentationFormat>On-screen Show 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Gulim</vt:lpstr>
      <vt:lpstr>맑은 고딕</vt:lpstr>
      <vt:lpstr>ＭＳ Ｐゴシック</vt:lpstr>
      <vt:lpstr>宋体</vt:lpstr>
      <vt:lpstr>Arial</vt:lpstr>
      <vt:lpstr>Calibri</vt:lpstr>
      <vt:lpstr>Office Theme</vt:lpstr>
      <vt:lpstr>WF on UL-MIMO Terminology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Tan, Jun (Nokia - US/Arlington Heights)</cp:lastModifiedBy>
  <cp:revision>138</cp:revision>
  <dcterms:created xsi:type="dcterms:W3CDTF">2016-09-09T20:37:00Z</dcterms:created>
  <dcterms:modified xsi:type="dcterms:W3CDTF">2016-11-18T19:16:48Z</dcterms:modified>
</cp:coreProperties>
</file>