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0" autoAdjust="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4A672-C995-4A04-B597-73B1CFBCEFED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54C2FC-D2D4-4E03-83B0-17748F12DA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545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two stage DCI design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4"/>
            <a:ext cx="6400800" cy="127369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altLang="zh-CN" dirty="0">
                <a:solidFill>
                  <a:schemeClr val="tx1"/>
                </a:solidFill>
              </a:rPr>
              <a:t>Huawei, HiSilicon, </a:t>
            </a:r>
            <a:r>
              <a:rPr lang="en-GB" altLang="zh-CN" dirty="0">
                <a:solidFill>
                  <a:schemeClr val="tx1"/>
                </a:solidFill>
              </a:rPr>
              <a:t>Qualcomm, OPPO, </a:t>
            </a:r>
            <a:r>
              <a:rPr lang="en-GB" altLang="zh-CN" dirty="0" err="1">
                <a:solidFill>
                  <a:schemeClr val="tx1"/>
                </a:solidFill>
              </a:rPr>
              <a:t>Convida</a:t>
            </a:r>
            <a:r>
              <a:rPr lang="en-GB" altLang="zh-CN" dirty="0">
                <a:solidFill>
                  <a:schemeClr val="tx1"/>
                </a:solidFill>
              </a:rPr>
              <a:t>, ZTE, </a:t>
            </a:r>
            <a:r>
              <a:rPr lang="en-US" dirty="0">
                <a:solidFill>
                  <a:schemeClr val="tx1"/>
                </a:solidFill>
              </a:rPr>
              <a:t>Fujitsu, </a:t>
            </a:r>
            <a:r>
              <a:rPr lang="en-US" dirty="0" err="1">
                <a:solidFill>
                  <a:schemeClr val="tx1"/>
                </a:solidFill>
              </a:rPr>
              <a:t>Mediatek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InterDigital</a:t>
            </a:r>
            <a:r>
              <a:rPr lang="en-US" dirty="0">
                <a:solidFill>
                  <a:schemeClr val="tx1"/>
                </a:solidFill>
              </a:rPr>
              <a:t>, Intel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212635"/>
            <a:ext cx="8534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87    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R1-1613668</a:t>
            </a:r>
            <a:endParaRPr lang="en-US" altLang="zh-CN" sz="2400" b="1" dirty="0">
              <a:latin typeface="Times New Roman" pitchFamily="18" charset="0"/>
              <a:ea typeface="Malgun Gothic" pitchFamily="50" charset="-127"/>
              <a:cs typeface="Times New Roman" pitchFamily="18" charset="0"/>
            </a:endParaRPr>
          </a:p>
          <a:p>
            <a:pPr eaLnBrk="0" hangingPunct="0"/>
            <a:r>
              <a:rPr lang="pt-BR" altLang="ko-KR" sz="2400" b="1" dirty="0" smtClean="0">
                <a:latin typeface="Times New Roman" pitchFamily="18" charset="0"/>
                <a:cs typeface="Times New Roman" pitchFamily="18" charset="0"/>
              </a:rPr>
              <a:t>Reno, November 14 – 18, 2016</a:t>
            </a: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Agenda item: 7.1.4.1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5328592"/>
          </a:xfrm>
        </p:spPr>
        <p:txBody>
          <a:bodyPr>
            <a:normAutofit fontScale="40000" lnSpcReduction="20000"/>
          </a:bodyPr>
          <a:lstStyle/>
          <a:p>
            <a:r>
              <a:rPr lang="en-US" altLang="zh-CN" sz="5100" dirty="0" smtClean="0">
                <a:latin typeface="Times New Roman"/>
                <a:ea typeface="Times New Roman"/>
              </a:rPr>
              <a:t>A number of use cases have been identified in [R1-1611656] where two (or multiple) steps DCI transmission could have benefits over single-stage DCI as follows:</a:t>
            </a:r>
            <a:endParaRPr lang="en-US" altLang="zh-CN" sz="5100" dirty="0" smtClean="0"/>
          </a:p>
          <a:p>
            <a:pPr lvl="1"/>
            <a:r>
              <a:rPr lang="en-US" altLang="zh-CN" sz="4500" dirty="0" smtClean="0"/>
              <a:t>Processing timeline improvement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Control offloading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DCI length management and reduction of blind detections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Reduce the control overhead (e.g. slow first DCI, fast second DCI)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Easier </a:t>
            </a:r>
            <a:r>
              <a:rPr lang="en-US" altLang="zh-CN" sz="4500" dirty="0" err="1" smtClean="0"/>
              <a:t>beamforming</a:t>
            </a:r>
            <a:r>
              <a:rPr lang="en-US" altLang="zh-CN" sz="4500" dirty="0" smtClean="0"/>
              <a:t> control: the first step uses a wider (more robust) beam while the second step uses a narrower beam (same as for data).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Separate resource allocation and MCS indication in two steps can also be a benefit assuming measurement and measurement reporting can be conducted in between.</a:t>
            </a:r>
            <a:endParaRPr lang="zh-CN" altLang="zh-CN" sz="4500" dirty="0" smtClean="0"/>
          </a:p>
          <a:p>
            <a:pPr lvl="1"/>
            <a:r>
              <a:rPr lang="en-US" altLang="zh-CN" sz="4500" dirty="0" smtClean="0"/>
              <a:t>Dynamic change of transmission mode</a:t>
            </a:r>
          </a:p>
          <a:p>
            <a:pPr lvl="1"/>
            <a:r>
              <a:rPr lang="en-US" altLang="zh-CN" sz="4500" dirty="0" smtClean="0"/>
              <a:t>Resource adjustment (e.g. </a:t>
            </a:r>
            <a:r>
              <a:rPr lang="en-US" altLang="zh-CN" sz="4500" dirty="0" err="1" smtClean="0"/>
              <a:t>eMBB</a:t>
            </a:r>
            <a:r>
              <a:rPr lang="en-US" altLang="zh-CN" sz="4500" dirty="0" smtClean="0"/>
              <a:t> and URLLC multiplexing)</a:t>
            </a:r>
          </a:p>
          <a:p>
            <a:pPr lvl="1"/>
            <a:r>
              <a:rPr lang="en-US" altLang="zh-CN" sz="4400" dirty="0" smtClean="0"/>
              <a:t>For transmissions of short duration (such as for URLLC) for which provision of full control information for every transmission would result in excessive overhead</a:t>
            </a:r>
            <a:endParaRPr lang="zh-CN" altLang="zh-CN" sz="4400" dirty="0" smtClean="0"/>
          </a:p>
          <a:p>
            <a:pPr lvl="1"/>
            <a:r>
              <a:rPr lang="en-US" altLang="zh-CN" sz="4500" dirty="0" smtClean="0"/>
              <a:t>Forward compatibility: easier extension of the control channel capacity in the second-step DCI</a:t>
            </a:r>
          </a:p>
          <a:p>
            <a:pPr lvl="1"/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12568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Support two stage DCI design</a:t>
            </a:r>
          </a:p>
          <a:p>
            <a:pPr lvl="1"/>
            <a:r>
              <a:rPr lang="en-US" altLang="zh-CN" sz="2000" dirty="0" smtClean="0"/>
              <a:t>At least first step DCI can use the same or different  control resource set(s) which is used for single-stage DCI, FFS on alternatives for the time-freq resource of the second step DCI</a:t>
            </a:r>
          </a:p>
          <a:p>
            <a:pPr lvl="2"/>
            <a:r>
              <a:rPr lang="en-US" altLang="zh-CN" sz="1800" dirty="0" smtClean="0"/>
              <a:t>Alt1: In a later control OFDM symbol (including the case with a split control OFDM symbol)</a:t>
            </a:r>
            <a:endParaRPr lang="zh-CN" altLang="zh-CN" sz="1800" dirty="0" smtClean="0"/>
          </a:p>
          <a:p>
            <a:pPr lvl="2"/>
            <a:r>
              <a:rPr lang="en-US" altLang="zh-CN" sz="1800" dirty="0" smtClean="0"/>
              <a:t>Alt 2: In the PDSCH region (where the resource of PDSCH region is indicated in the first step DCI)</a:t>
            </a:r>
          </a:p>
          <a:p>
            <a:pPr lvl="2"/>
            <a:r>
              <a:rPr lang="en-US" altLang="zh-CN" sz="1800" dirty="0" smtClean="0"/>
              <a:t>Other alternatives are not precluded</a:t>
            </a:r>
            <a:endParaRPr lang="zh-CN" altLang="zh-CN" sz="2000" dirty="0" smtClean="0"/>
          </a:p>
          <a:p>
            <a:pPr lvl="1"/>
            <a:r>
              <a:rPr lang="en-US" altLang="zh-CN" sz="2000" dirty="0" smtClean="0"/>
              <a:t>FFS on first step and second step DCI in same and/or different slots/mini-slot</a:t>
            </a:r>
          </a:p>
          <a:p>
            <a:pPr lvl="1"/>
            <a:r>
              <a:rPr lang="en-US" altLang="zh-CN" sz="2000" dirty="0" smtClean="0"/>
              <a:t>FFS on how to split DCI content between the two stage DCI transmissions</a:t>
            </a:r>
          </a:p>
          <a:p>
            <a:pPr lvl="1"/>
            <a:r>
              <a:rPr lang="en-US" altLang="zh-CN" sz="2000" dirty="0" smtClean="0"/>
              <a:t>FFS on the transmission schemes of the two-stage DCI</a:t>
            </a:r>
          </a:p>
          <a:p>
            <a:pPr lvl="0"/>
            <a:endParaRPr lang="zh-CN" altLang="zh-CN" sz="2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</TotalTime>
  <Words>320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맑은 고딕</vt:lpstr>
      <vt:lpstr>맑은 고딕</vt:lpstr>
      <vt:lpstr>宋体</vt:lpstr>
      <vt:lpstr>Arial</vt:lpstr>
      <vt:lpstr>Calibri</vt:lpstr>
      <vt:lpstr>Times New Roman</vt:lpstr>
      <vt:lpstr>Office 主题</vt:lpstr>
      <vt:lpstr>WF on two stage DCI design</vt:lpstr>
      <vt:lpstr>Observation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Yi Wang(Eason)</dc:creator>
  <cp:lastModifiedBy>David mazzarese</cp:lastModifiedBy>
  <cp:revision>81</cp:revision>
  <dcterms:created xsi:type="dcterms:W3CDTF">2016-10-08T04:16:51Z</dcterms:created>
  <dcterms:modified xsi:type="dcterms:W3CDTF">2016-11-18T16:44:04Z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(2)wOWzo/cRZVPiMSyxuglk39+U7YzPpOdmkgR91SU38KGlD+VCaw87tFwBzJf2pK0rT0LipTY1
cs+WPmyb/WcqS38tJHo0DMh1I/6EniQOcqBwv+9T6Xc6keClQ7roYgNRN1Q1Q7ZL+BQX7Drl
WMtwtsZ5IxOxoPTLqRvIcoe9H22i7FwSz3afpDPNqT1fP595VjkylR2UxCZ4qlEo4sZRQiUD
svJa4zsHiKsWrHIcUk</vt:lpwstr>
  </property>
  <property fmtid="{D5CDD505-2E9C-101B-9397-08002B2CF9AE}" pid="3" name="_2015_ms_pID_7253431">
    <vt:lpwstr>8jOwu48Nd1qryVVuIw9CL9xipCmWXR/q21hjnBEZ/b5hwYFUWTABn6
thld6DO0LsV2bOpbFgPL9xMiheAOfItMUOlbGp/oKfQVJhxE3JnbZJiciU3Y8Saplo5H0LNK
iAXoo48kpmVCvqayih45EDPmQtml8ZepiD1Db5pAwyExEJTpDyu5dCOEMZfLt/qwc/qAWlY2
mLrkJuGI/jPu49TT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1479407695</vt:lpwstr>
  </property>
</Properties>
</file>