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65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35" autoAdjust="0"/>
  </p:normalViewPr>
  <p:slideViewPr>
    <p:cSldViewPr snapToGrid="0">
      <p:cViewPr varScale="1">
        <p:scale>
          <a:sx n="64" d="100"/>
          <a:sy n="64" d="100"/>
        </p:scale>
        <p:origin x="96" y="10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9F72B-87C1-4F33-8447-DFEBD392E79A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EB80E-ED89-4CC0-AB2B-0B2D474510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080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EB80E-ED89-4CC0-AB2B-0B2D4745102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5043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074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93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819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30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755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365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520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24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4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181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303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0BC8E-FB3C-44B5-9765-5D0FF4912BFD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36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875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ja-JP" b="1" dirty="0" err="1" smtClean="0"/>
              <a:t>Wayforward</a:t>
            </a:r>
            <a:r>
              <a:rPr lang="en-US" altLang="ja-JP" b="1" dirty="0" smtClean="0"/>
              <a:t> on the number of orthogonal DMRS ports for DL </a:t>
            </a:r>
            <a:r>
              <a:rPr lang="en-US" altLang="ja-JP" b="1" dirty="0" smtClean="0">
                <a:solidFill>
                  <a:srgbClr val="FF0000"/>
                </a:solidFill>
              </a:rPr>
              <a:t>and UL</a:t>
            </a:r>
            <a:r>
              <a:rPr lang="en-US" altLang="ja-JP" b="1" dirty="0" smtClean="0"/>
              <a:t> NR-MU-MIMO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59735" y="4579851"/>
            <a:ext cx="9144000" cy="1655762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Mitsubishi Electric, </a:t>
            </a:r>
            <a:r>
              <a:rPr lang="en-US" altLang="ja-JP" sz="3200" dirty="0" smtClean="0"/>
              <a:t>Huawei, </a:t>
            </a:r>
            <a:r>
              <a:rPr kumimoji="1" lang="en-US" altLang="ja-JP" sz="3200" dirty="0" smtClean="0"/>
              <a:t>Samsung, </a:t>
            </a:r>
            <a:r>
              <a:rPr kumimoji="1" lang="en-US" altLang="ja-JP" sz="3200" dirty="0" smtClean="0"/>
              <a:t>Ericsson,</a:t>
            </a:r>
            <a:r>
              <a:rPr lang="ja-JP" altLang="en-US" sz="3200" dirty="0" smtClean="0"/>
              <a:t> </a:t>
            </a:r>
            <a:r>
              <a:rPr lang="en-US" altLang="ja-JP" sz="3200" dirty="0"/>
              <a:t>[</a:t>
            </a:r>
            <a:r>
              <a:rPr lang="en-US" altLang="ja-JP" sz="3200" dirty="0" smtClean="0"/>
              <a:t>CATT], [Softbank], [KDDI]</a:t>
            </a:r>
            <a:endParaRPr kumimoji="1" lang="ja-JP" altLang="en-US" sz="3200" dirty="0"/>
          </a:p>
        </p:txBody>
      </p:sp>
      <p:sp>
        <p:nvSpPr>
          <p:cNvPr id="5" name="Rectangle 3"/>
          <p:cNvSpPr/>
          <p:nvPr/>
        </p:nvSpPr>
        <p:spPr>
          <a:xfrm>
            <a:off x="314960" y="187960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</a:p>
          <a:p>
            <a:r>
              <a:rPr lang="en-US" sz="2400" b="1" dirty="0" smtClean="0"/>
              <a:t>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</a:t>
            </a:r>
            <a:r>
              <a:rPr lang="en-US" altLang="ja-JP" sz="2400" b="1" dirty="0"/>
              <a:t>2</a:t>
            </a:r>
            <a:endParaRPr kumimoji="1" lang="ja-JP" altLang="en-US" sz="24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799561" y="95885"/>
            <a:ext cx="5158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b="1" dirty="0" smtClean="0"/>
              <a:t>R1-1613660</a:t>
            </a:r>
            <a:r>
              <a:rPr lang="ja-JP" altLang="en-US" sz="2400" b="1" dirty="0" smtClean="0"/>
              <a:t>　</a:t>
            </a:r>
            <a:endParaRPr lang="en-US" altLang="ja-JP" sz="2400" b="1" dirty="0" smtClean="0"/>
          </a:p>
          <a:p>
            <a:pPr algn="r"/>
            <a:r>
              <a:rPr lang="en-US" altLang="ja-JP" sz="2400" b="1" dirty="0" smtClean="0"/>
              <a:t>(Revision of R1-1613310, R1-1613552)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411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Background</a:t>
            </a:r>
            <a:r>
              <a:rPr lang="en-US" altLang="ja-JP" b="1" dirty="0" smtClean="0"/>
              <a:t>:</a:t>
            </a:r>
            <a:r>
              <a:rPr lang="ja-JP" altLang="en-US" b="1" dirty="0"/>
              <a:t> </a:t>
            </a:r>
            <a:r>
              <a:rPr lang="en-US" altLang="ja-JP" b="1" smtClean="0"/>
              <a:t>Agreements from RAN1#86bis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744355"/>
            <a:ext cx="11249984" cy="222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89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18383"/>
            <a:ext cx="10515600" cy="1325563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Background: Contributions related to the number of </a:t>
            </a:r>
            <a:r>
              <a:rPr lang="en-US" altLang="ja-JP" b="1" dirty="0" smtClean="0"/>
              <a:t>orthogonal DMRS ports for DL </a:t>
            </a:r>
            <a:r>
              <a:rPr kumimoji="1" lang="en-US" altLang="ja-JP" b="1" dirty="0" smtClean="0"/>
              <a:t>MU-MIMO	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35000" y="1979385"/>
            <a:ext cx="10515600" cy="3068865"/>
          </a:xfrm>
          <a:ln w="57150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r>
              <a:rPr kumimoji="1" lang="en-US" altLang="ja-JP" dirty="0" smtClean="0"/>
              <a:t>Scenario dependent, appropriate modes should be chosen depending on the environment/equipment, system level analysis up to 16 orthogonal ports (R1-</a:t>
            </a:r>
            <a:r>
              <a:rPr lang="en-US" altLang="ja-JP" dirty="0"/>
              <a:t>1612726</a:t>
            </a:r>
            <a:r>
              <a:rPr kumimoji="1" lang="en-US" altLang="ja-JP" dirty="0" smtClean="0"/>
              <a:t>)</a:t>
            </a:r>
          </a:p>
          <a:p>
            <a:r>
              <a:rPr lang="en-US" altLang="ja-JP" dirty="0" smtClean="0"/>
              <a:t>12 or 16 orthogonal ports, system level </a:t>
            </a:r>
            <a:r>
              <a:rPr lang="en-US" altLang="ja-JP" dirty="0"/>
              <a:t>analysis up to 16 orthogonal </a:t>
            </a:r>
            <a:r>
              <a:rPr lang="en-US" altLang="ja-JP" dirty="0" smtClean="0"/>
              <a:t>ports (</a:t>
            </a:r>
            <a:r>
              <a:rPr lang="en-US" altLang="ja-JP" dirty="0"/>
              <a:t>R1-1611244</a:t>
            </a:r>
            <a:r>
              <a:rPr lang="en-US" altLang="ja-JP" dirty="0" smtClean="0"/>
              <a:t>)</a:t>
            </a:r>
          </a:p>
          <a:p>
            <a:r>
              <a:rPr kumimoji="1" lang="en-US" altLang="ja-JP" dirty="0" smtClean="0"/>
              <a:t>16 orthogonal ports, target data rate and spectral efficiency achieved at lower SNR at 16-layer </a:t>
            </a:r>
            <a:r>
              <a:rPr lang="en-US" altLang="ja-JP" dirty="0"/>
              <a:t>multiplexing (R1-1612839)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382710" y="5339328"/>
            <a:ext cx="94265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/>
              <a:t>Observation : Demand for increasing the number of orthogonal ports is mainly driven by density of UEs (in crowded environments, stronger </a:t>
            </a:r>
            <a:r>
              <a:rPr lang="en-US" altLang="ja-JP" sz="2000" b="1" dirty="0" smtClean="0"/>
              <a:t>inter-user interference is present which leads to the need for increasing orthogonal DMRS ports beyond 8</a:t>
            </a:r>
            <a:r>
              <a:rPr kumimoji="1" lang="en-US" altLang="ja-JP" sz="2000" b="1" dirty="0" smtClean="0"/>
              <a:t>)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774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/>
              <a:t>P</a:t>
            </a:r>
            <a:r>
              <a:rPr kumimoji="1" lang="en-US" altLang="ja-JP" b="1" dirty="0" smtClean="0"/>
              <a:t>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438182"/>
            <a:ext cx="10515600" cy="4880115"/>
          </a:xfrm>
          <a:ln w="57150">
            <a:solidFill>
              <a:schemeClr val="tx1"/>
            </a:solidFill>
          </a:ln>
        </p:spPr>
        <p:txBody>
          <a:bodyPr anchor="ctr">
            <a:normAutofit fontScale="92500" lnSpcReduction="10000"/>
          </a:bodyPr>
          <a:lstStyle/>
          <a:p>
            <a:r>
              <a:rPr lang="en-US" altLang="ja-JP" sz="3200" dirty="0" smtClean="0">
                <a:solidFill>
                  <a:srgbClr val="FF0000"/>
                </a:solidFill>
              </a:rPr>
              <a:t>Support at least 16-layer MU-MIMO spatial multiplexing in DL and UL using orthogonal and/or non-orthogonal DMRS ports </a:t>
            </a:r>
          </a:p>
          <a:p>
            <a:pPr lvl="1"/>
            <a:r>
              <a:rPr lang="en-US" altLang="ja-JP" sz="3200" dirty="0" smtClean="0">
                <a:solidFill>
                  <a:srgbClr val="FF0000"/>
                </a:solidFill>
              </a:rPr>
              <a:t>Study the following topics:</a:t>
            </a:r>
          </a:p>
          <a:p>
            <a:pPr lvl="2"/>
            <a:r>
              <a:rPr lang="en-US" altLang="ja-JP" sz="3200" dirty="0" smtClean="0">
                <a:solidFill>
                  <a:srgbClr val="FF0000"/>
                </a:solidFill>
              </a:rPr>
              <a:t>Support for </a:t>
            </a:r>
            <a:r>
              <a:rPr lang="en-US" altLang="ja-JP" sz="3200" dirty="0">
                <a:solidFill>
                  <a:srgbClr val="FF0000"/>
                </a:solidFill>
              </a:rPr>
              <a:t>up to 16 orthogonal DMRS ports for NR </a:t>
            </a:r>
            <a:r>
              <a:rPr lang="en-US" altLang="ja-JP" sz="3200" dirty="0" smtClean="0">
                <a:solidFill>
                  <a:srgbClr val="FF0000"/>
                </a:solidFill>
              </a:rPr>
              <a:t>MU-MIMO</a:t>
            </a:r>
          </a:p>
          <a:p>
            <a:pPr lvl="2"/>
            <a:r>
              <a:rPr lang="en-US" altLang="ja-JP" sz="3200" dirty="0" smtClean="0">
                <a:solidFill>
                  <a:srgbClr val="FF0000"/>
                </a:solidFill>
              </a:rPr>
              <a:t>The number of scrambling </a:t>
            </a:r>
            <a:r>
              <a:rPr lang="en-US" altLang="ja-JP" sz="3200" dirty="0" smtClean="0">
                <a:solidFill>
                  <a:srgbClr val="FF0000"/>
                </a:solidFill>
              </a:rPr>
              <a:t>codes, cyclic shifts for ZC sequences</a:t>
            </a:r>
            <a:endParaRPr lang="en-US" altLang="ja-JP" sz="3200" dirty="0" smtClean="0">
              <a:solidFill>
                <a:srgbClr val="FF0000"/>
              </a:solidFill>
            </a:endParaRPr>
          </a:p>
          <a:p>
            <a:pPr lvl="2"/>
            <a:r>
              <a:rPr lang="en-US" altLang="ja-JP" sz="3200" dirty="0" smtClean="0">
                <a:solidFill>
                  <a:srgbClr val="FF0000"/>
                </a:solidFill>
              </a:rPr>
              <a:t>Combination of orthogonal DMRS ports with scrambling codes</a:t>
            </a:r>
          </a:p>
          <a:p>
            <a:pPr lvl="2"/>
            <a:r>
              <a:rPr lang="en-US" altLang="ja-JP" sz="3200" dirty="0" smtClean="0">
                <a:solidFill>
                  <a:srgbClr val="FF0000"/>
                </a:solidFill>
              </a:rPr>
              <a:t>Multiple sets of orthogonal DMRS ports: how to achieve semi-</a:t>
            </a:r>
            <a:r>
              <a:rPr lang="en-US" altLang="ja-JP" sz="3200" dirty="0" err="1" smtClean="0">
                <a:solidFill>
                  <a:srgbClr val="FF0000"/>
                </a:solidFill>
              </a:rPr>
              <a:t>orthogonality</a:t>
            </a:r>
            <a:r>
              <a:rPr lang="en-US" altLang="ja-JP" sz="3200" dirty="0" smtClean="0">
                <a:solidFill>
                  <a:srgbClr val="FF0000"/>
                </a:solidFill>
              </a:rPr>
              <a:t> among the sets is FFS</a:t>
            </a:r>
          </a:p>
        </p:txBody>
      </p:sp>
    </p:spTree>
    <p:extLst>
      <p:ext uri="{BB962C8B-B14F-4D97-AF65-F5344CB8AC3E}">
        <p14:creationId xmlns:p14="http://schemas.microsoft.com/office/powerpoint/2010/main" val="256298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229</Words>
  <Application>Microsoft Office PowerPoint</Application>
  <PresentationFormat>ワイド画面</PresentationFormat>
  <Paragraphs>21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テーマ</vt:lpstr>
      <vt:lpstr>Wayforward on the number of orthogonal DMRS ports for DL and UL NR-MU-MIMO</vt:lpstr>
      <vt:lpstr>Background: Agreements from RAN1#86bis</vt:lpstr>
      <vt:lpstr>Background: Contributions related to the number of orthogonal DMRS ports for DL MU-MIMO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2016-11-08T05:50:30Z</dcterms:created>
  <dcterms:modified xsi:type="dcterms:W3CDTF">2016-11-17T23:08:17Z</dcterms:modified>
</cp:coreProperties>
</file>