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68" r:id="rId5"/>
    <p:sldId id="28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2" autoAdjust="0"/>
    <p:restoredTop sz="94660"/>
  </p:normalViewPr>
  <p:slideViewPr>
    <p:cSldViewPr>
      <p:cViewPr varScale="1">
        <p:scale>
          <a:sx n="106" d="100"/>
          <a:sy n="106" d="100"/>
        </p:scale>
        <p:origin x="-7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Multiplexing </a:t>
            </a:r>
            <a:r>
              <a:rPr lang="en-US" dirty="0" err="1" smtClean="0"/>
              <a:t>eMBB</a:t>
            </a:r>
            <a:r>
              <a:rPr lang="en-US" dirty="0" smtClean="0"/>
              <a:t> and URLLC in DL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altLang="ko-KR" dirty="0" smtClean="0"/>
              <a:t>Huawei, </a:t>
            </a:r>
            <a:r>
              <a:rPr lang="en-US" altLang="ko-KR" dirty="0" err="1" smtClean="0"/>
              <a:t>HiSilicon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691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#87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Reno</a:t>
            </a:r>
            <a:r>
              <a:rPr kumimoji="1" lang="en-US" altLang="zh-CN" sz="2000" dirty="0" smtClean="0"/>
              <a:t>, USA,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18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November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R1-1613657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RAN1#86 Agreements:</a:t>
            </a:r>
            <a:endParaRPr lang="en-US" altLang="ko-KR" sz="24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FDM </a:t>
            </a:r>
            <a:r>
              <a:rPr lang="en-US" altLang="ko-KR" sz="1200" dirty="0"/>
              <a:t>and/or TDM manner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For </a:t>
            </a:r>
            <a:r>
              <a:rPr lang="en-US" altLang="ko-KR" sz="12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FFS</a:t>
            </a:r>
            <a:r>
              <a:rPr lang="en-US" altLang="ko-KR" sz="1200" dirty="0"/>
              <a:t>: A similar or same mechanism applicability to UL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Preemption </a:t>
            </a:r>
            <a:r>
              <a:rPr lang="en-US" altLang="ko-KR" sz="1200" dirty="0"/>
              <a:t>or superposition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 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Scheduling </a:t>
            </a:r>
            <a:r>
              <a:rPr lang="en-US" altLang="ko-KR" sz="1200" dirty="0"/>
              <a:t>based approaches (e.g., by adapting transmission duration or by using different </a:t>
            </a:r>
            <a:r>
              <a:rPr lang="en-US" altLang="ko-KR" sz="1200" dirty="0" err="1"/>
              <a:t>subbands</a:t>
            </a:r>
            <a:r>
              <a:rPr lang="en-US" altLang="ko-KR" sz="1200" dirty="0"/>
              <a:t>) to allow multiplexing of different durations of transmission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</a:t>
            </a:r>
            <a:r>
              <a:rPr lang="en-US" altLang="ko-KR" sz="1600" dirty="0" smtClean="0"/>
              <a:t>precluded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RAN1#86bis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From </a:t>
            </a:r>
            <a:r>
              <a:rPr lang="en-US" altLang="ko-KR" sz="1800" dirty="0"/>
              <a:t>network perspective, multiplexing of transmissions with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 is supported by  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the same sub-carrier spacing with the same CP overhead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different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different sub-carrier spacing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NR </a:t>
            </a:r>
            <a:r>
              <a:rPr lang="en-US" altLang="ko-KR" sz="1600" dirty="0"/>
              <a:t>supports both approaches by specification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NR </a:t>
            </a:r>
            <a:r>
              <a:rPr lang="en-US" altLang="ko-KR" sz="1800" dirty="0"/>
              <a:t>should support dynamic resource sharing between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251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R1-1612538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GB" altLang="ko-KR" sz="2000" b="1" i="1" u="sng" dirty="0" smtClean="0"/>
          </a:p>
          <a:p>
            <a:endParaRPr lang="en-GB" altLang="ko-KR" sz="2000" b="1" i="1" u="sng" dirty="0"/>
          </a:p>
          <a:p>
            <a:endParaRPr lang="en-US" altLang="ko-KR" sz="2000" u="sng" dirty="0"/>
          </a:p>
          <a:p>
            <a:pPr lvl="1"/>
            <a:r>
              <a:rPr lang="en-US" altLang="ko-KR" sz="1600" b="1" u="sng" dirty="0"/>
              <a:t>Observation 1</a:t>
            </a:r>
            <a:r>
              <a:rPr lang="en-US" altLang="ko-KR" sz="1600" dirty="0"/>
              <a:t>: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does not know which region should be punctured,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degraded. However,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can be aware of the puncturing regions,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improved.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how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knows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puncturing regions in case of preemption-based dynamic resource sharing between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  <a:endParaRPr lang="ko-KR" altLang="ko-KR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71" y="1659770"/>
            <a:ext cx="6340459" cy="32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01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Autofit/>
          </a:bodyPr>
          <a:lstStyle/>
          <a:p>
            <a:r>
              <a:rPr lang="en-US" altLang="ko-KR" sz="1800" dirty="0"/>
              <a:t>NR supports URLLC transmission by preemption </a:t>
            </a:r>
            <a:r>
              <a:rPr lang="en-US" altLang="ko-KR" sz="1800" dirty="0" smtClean="0"/>
              <a:t>on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transmission resources. </a:t>
            </a:r>
          </a:p>
          <a:p>
            <a:pPr lvl="1"/>
            <a:r>
              <a:rPr lang="en-US" altLang="ko-KR" sz="1600" dirty="0" smtClean="0"/>
              <a:t>Support </a:t>
            </a:r>
            <a:r>
              <a:rPr lang="en-US" altLang="ko-KR" sz="1600" dirty="0"/>
              <a:t>indication of preempted or </a:t>
            </a:r>
            <a:r>
              <a:rPr lang="en-US" altLang="ko-KR" sz="1600" dirty="0" smtClean="0"/>
              <a:t>impacted </a:t>
            </a:r>
            <a:r>
              <a:rPr lang="en-US" altLang="ko-KR" sz="1600" dirty="0" err="1" smtClean="0"/>
              <a:t>eMBB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resources </a:t>
            </a:r>
            <a:r>
              <a:rPr lang="en-US" altLang="ko-KR" sz="1600" dirty="0" smtClean="0"/>
              <a:t>to </a:t>
            </a:r>
            <a:r>
              <a:rPr lang="en-US" altLang="ko-KR" sz="1600" dirty="0"/>
              <a:t>respective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UE(s) 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FFS: Indication </a:t>
            </a:r>
            <a:r>
              <a:rPr lang="en-US" altLang="ko-KR" sz="1600" dirty="0"/>
              <a:t>can be </a:t>
            </a:r>
            <a:r>
              <a:rPr lang="en-US" altLang="ko-KR" sz="1600" dirty="0" smtClean="0"/>
              <a:t>implicit/explicit</a:t>
            </a:r>
          </a:p>
          <a:p>
            <a:endParaRPr lang="en-US" altLang="ko-KR" sz="1600" dirty="0" smtClean="0"/>
          </a:p>
          <a:p>
            <a:r>
              <a:rPr lang="en-US" altLang="ko-KR" sz="1800" dirty="0"/>
              <a:t>Study how to handle preempted/impacted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data by URLLC</a:t>
            </a:r>
          </a:p>
          <a:p>
            <a:pPr lvl="1"/>
            <a:r>
              <a:rPr lang="en-US" altLang="ko-KR" sz="1600" dirty="0" smtClean="0"/>
              <a:t>HARQ </a:t>
            </a:r>
            <a:r>
              <a:rPr lang="en-US" altLang="ko-KR" sz="1600" dirty="0"/>
              <a:t>retransmission with indication to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 of symbols and/or PRBs of the previous transmission for the same HARQ process that were preempted/impacted by the URLLC transmission</a:t>
            </a:r>
          </a:p>
          <a:p>
            <a:pPr lvl="1"/>
            <a:r>
              <a:rPr lang="en-US" altLang="ko-KR" sz="1600" dirty="0"/>
              <a:t>T</a:t>
            </a:r>
            <a:r>
              <a:rPr lang="en-US" altLang="ko-KR" sz="1600" dirty="0" smtClean="0"/>
              <a:t>ransmission </a:t>
            </a:r>
            <a:r>
              <a:rPr lang="en-US" altLang="ko-KR" sz="1600" dirty="0"/>
              <a:t>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data </a:t>
            </a:r>
            <a:r>
              <a:rPr lang="en-US" altLang="ko-KR" sz="1600" dirty="0" smtClean="0"/>
              <a:t>preempted or retransmission of </a:t>
            </a:r>
            <a:r>
              <a:rPr lang="en-US" altLang="ko-KR" sz="1600" dirty="0" err="1" smtClean="0"/>
              <a:t>eMBB</a:t>
            </a:r>
            <a:r>
              <a:rPr lang="en-US" altLang="ko-KR" sz="1600" dirty="0" smtClean="0"/>
              <a:t> data impacted </a:t>
            </a:r>
            <a:r>
              <a:rPr lang="en-US" altLang="ko-KR" sz="1600" dirty="0"/>
              <a:t>by the </a:t>
            </a:r>
            <a:r>
              <a:rPr lang="en-US" altLang="ko-KR" sz="1600" dirty="0" smtClean="0"/>
              <a:t>URLLC UE without HARQ-ACK feedback for  </a:t>
            </a:r>
            <a:r>
              <a:rPr lang="en-US" altLang="ko-KR" sz="1600" dirty="0"/>
              <a:t>previous </a:t>
            </a:r>
            <a:r>
              <a:rPr lang="en-US" altLang="ko-KR" sz="1600" dirty="0" smtClean="0"/>
              <a:t>transmission </a:t>
            </a:r>
            <a:r>
              <a:rPr lang="en-US" altLang="ko-KR" sz="1600" dirty="0"/>
              <a:t>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9196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6689</TotalTime>
  <Words>394</Words>
  <Application>Microsoft Office PowerPoint</Application>
  <PresentationFormat>화면 슬라이드 쇼(4:3)</PresentationFormat>
  <Paragraphs>53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Multiplexing eMBB and URLLC in DL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198</cp:revision>
  <dcterms:created xsi:type="dcterms:W3CDTF">2016-05-23T04:09:27Z</dcterms:created>
  <dcterms:modified xsi:type="dcterms:W3CDTF">2016-11-17T19:47:25Z</dcterms:modified>
</cp:coreProperties>
</file>