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94" r:id="rId3"/>
    <p:sldId id="295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2861" autoAdjust="0"/>
    <p:restoredTop sz="82844" autoAdjust="0"/>
  </p:normalViewPr>
  <p:slideViewPr>
    <p:cSldViewPr>
      <p:cViewPr varScale="1">
        <p:scale>
          <a:sx n="67" d="100"/>
          <a:sy n="67" d="100"/>
        </p:scale>
        <p:origin x="1795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4925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11/18/2016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Support of Small Transmission Periods for V2V Communication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Intel, Qualcomm Inc.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87</a:t>
            </a:r>
            <a:r>
              <a:rPr lang="en-GB" altLang="ko-KR" sz="1800" b="1" dirty="0">
                <a:cs typeface="Times New Roman" panose="02020603050405020304" pitchFamily="18" charset="0"/>
              </a:rPr>
              <a:t>				</a:t>
            </a:r>
            <a:r>
              <a:rPr lang="en-GB" altLang="ko-KR" sz="1800" b="1" dirty="0"/>
              <a:t>                  </a:t>
            </a:r>
            <a:r>
              <a:rPr lang="ru-RU" sz="1800" b="1" dirty="0"/>
              <a:t>R1-1613655</a:t>
            </a:r>
            <a:endParaRPr lang="en-GB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Reno, USA, 14th </a:t>
            </a:r>
            <a:r>
              <a:rPr lang="en-US" altLang="ko-KR" sz="1800" b="1" dirty="0"/>
              <a:t>- </a:t>
            </a:r>
            <a:r>
              <a:rPr lang="en-US" altLang="ko-KR" sz="1800" b="1" dirty="0" smtClean="0"/>
              <a:t>18th November </a:t>
            </a:r>
            <a:r>
              <a:rPr lang="en-US" altLang="ko-KR" sz="1800" b="1" dirty="0"/>
              <a:t>2016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</a:t>
            </a:r>
            <a:r>
              <a:rPr lang="en-US" altLang="ko-KR" sz="1800" b="1" dirty="0" smtClean="0"/>
              <a:t>– 6.2.1.7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At the RAN1#86bis, the following agreements were made</a:t>
            </a:r>
          </a:p>
          <a:p>
            <a:pPr lvl="1"/>
            <a:r>
              <a:rPr lang="en-US" sz="2400" dirty="0"/>
              <a:t>FFS the following aspects till the next meeting</a:t>
            </a:r>
            <a:endParaRPr lang="ru-RU" sz="2400" dirty="0"/>
          </a:p>
          <a:p>
            <a:pPr lvl="2" fontAlgn="auto" hangingPunct="1"/>
            <a:r>
              <a:rPr lang="en-GB" sz="1800" dirty="0"/>
              <a:t>Scale the SL_RESOURCE_RESELECTION_COUNTER to 2(for 50ms period) or 5 (for 20 </a:t>
            </a:r>
            <a:r>
              <a:rPr lang="en-GB" sz="1800" dirty="0" err="1"/>
              <a:t>ms</a:t>
            </a:r>
            <a:r>
              <a:rPr lang="en-GB" sz="1800" dirty="0"/>
              <a:t> period)</a:t>
            </a:r>
            <a:endParaRPr lang="ru-RU" sz="1800" dirty="0"/>
          </a:p>
          <a:p>
            <a:pPr lvl="2" fontAlgn="auto" hangingPunct="1"/>
            <a:r>
              <a:rPr lang="en-GB" sz="1800" dirty="0"/>
              <a:t>S-RSSI measurement interval is (select one of the options at the next meeting)</a:t>
            </a:r>
            <a:endParaRPr lang="ru-RU" sz="1800" dirty="0"/>
          </a:p>
          <a:p>
            <a:pPr lvl="3" fontAlgn="auto" hangingPunct="1"/>
            <a:r>
              <a:rPr lang="en-GB" sz="1600" dirty="0"/>
              <a:t>100 </a:t>
            </a:r>
            <a:r>
              <a:rPr lang="en-GB" sz="1600" dirty="0" err="1"/>
              <a:t>ms</a:t>
            </a:r>
            <a:r>
              <a:rPr lang="en-GB" sz="1600" dirty="0"/>
              <a:t> interval is kept;</a:t>
            </a:r>
            <a:endParaRPr lang="ru-RU" sz="1600" dirty="0"/>
          </a:p>
          <a:p>
            <a:pPr lvl="3" fontAlgn="auto" hangingPunct="1"/>
            <a:r>
              <a:rPr lang="en-GB" sz="1600" dirty="0"/>
              <a:t>set to the minimum allowed i;</a:t>
            </a:r>
            <a:endParaRPr lang="ru-RU" sz="1600" dirty="0"/>
          </a:p>
          <a:p>
            <a:pPr lvl="3" fontAlgn="auto" hangingPunct="1"/>
            <a:r>
              <a:rPr lang="en-GB" sz="1600" dirty="0"/>
              <a:t>set to the resource reservation interval used for transmission of the UE;</a:t>
            </a:r>
            <a:endParaRPr lang="ru-RU" sz="1600" dirty="0"/>
          </a:p>
          <a:p>
            <a:pPr lvl="3" fontAlgn="auto" hangingPunct="1"/>
            <a:r>
              <a:rPr lang="en-GB" sz="1600" dirty="0"/>
              <a:t>Combination of allowed intervals {20, 50, 100} with shortened averaging duration.</a:t>
            </a:r>
            <a:endParaRPr lang="ru-RU" sz="1600" dirty="0"/>
          </a:p>
          <a:p>
            <a:pPr lvl="2"/>
            <a:r>
              <a:rPr lang="en-GB" sz="2000" dirty="0"/>
              <a:t>In step2, reselection UE scales the number of reservations of other UE within selection window by 1/i when 0&lt;i&lt;1.</a:t>
            </a:r>
            <a:endParaRPr lang="ru-RU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063454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2400" dirty="0" smtClean="0"/>
              <a:t>Apply </a:t>
            </a:r>
            <a:r>
              <a:rPr lang="en-US" sz="2400" dirty="0"/>
              <a:t>scale factor of 2 and 5 to resource reselection counter range [5, 15</a:t>
            </a:r>
            <a:r>
              <a:rPr lang="en-US" sz="2400" dirty="0" smtClean="0"/>
              <a:t>]</a:t>
            </a:r>
            <a:endParaRPr lang="ru-RU" sz="2400" dirty="0"/>
          </a:p>
          <a:p>
            <a:r>
              <a:rPr lang="en-US" sz="2400" dirty="0" smtClean="0"/>
              <a:t>Confirm that</a:t>
            </a:r>
            <a:r>
              <a:rPr lang="en-GB" sz="2400" dirty="0" smtClean="0"/>
              <a:t> </a:t>
            </a:r>
            <a:r>
              <a:rPr lang="en-GB" sz="2400" dirty="0"/>
              <a:t>reselection UE scales the number of reservations of other UE within selection window by 1/i when </a:t>
            </a:r>
            <a:r>
              <a:rPr lang="en-GB" sz="2400" dirty="0" smtClean="0"/>
              <a:t>0&lt;i&lt;1</a:t>
            </a:r>
            <a:endParaRPr lang="ru-RU" sz="4400" dirty="0"/>
          </a:p>
          <a:p>
            <a:pPr lvl="0"/>
            <a:r>
              <a:rPr lang="en-US" sz="2400" dirty="0"/>
              <a:t>For SL-RSSI averaging, </a:t>
            </a:r>
            <a:r>
              <a:rPr lang="en-US" sz="2400" dirty="0" smtClean="0"/>
              <a:t>averaging </a:t>
            </a:r>
            <a:r>
              <a:rPr lang="en-US" sz="2400" dirty="0"/>
              <a:t>period is set to the minimum value of (20, 50 and 100), if those are configured by the system, but is not larger than 100ms</a:t>
            </a:r>
            <a:endParaRPr lang="ru-RU" sz="2400" dirty="0"/>
          </a:p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57835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208</Words>
  <Application>Microsoft Office PowerPoint</Application>
  <PresentationFormat>On-screen Show (4:3)</PresentationFormat>
  <Paragraphs>22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Times New Roman</vt:lpstr>
      <vt:lpstr>Office Theme</vt:lpstr>
      <vt:lpstr>WF on Support of Small Transmission Periods for V2V Communication</vt:lpstr>
      <vt:lpstr>Background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CTPClassification=CTP_PUBLIC:VisualMarkings=</cp:keywords>
  <cp:lastModifiedBy/>
  <cp:revision>1</cp:revision>
  <dcterms:created xsi:type="dcterms:W3CDTF">2016-04-08T13:39:05Z</dcterms:created>
  <dcterms:modified xsi:type="dcterms:W3CDTF">2016-11-17T21:02:03Z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1e659312-ef3e-4cad-b687-93b6cd6b046f</vt:lpwstr>
  </property>
  <property fmtid="{D5CDD505-2E9C-101B-9397-08002B2CF9AE}" pid="3" name="CTP_TimeStamp">
    <vt:lpwstr>2016-11-17 21:02:03Z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