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R1-1613650</a:t>
            </a:r>
            <a:r>
              <a:rPr lang="en-US" sz="2400" b="1" dirty="0" smtClean="0"/>
              <a:t> 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MIMO transmission schemes for data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NTT DOCOMO, Ericsson, MTK, China Unicom, Intel, Samsung, Qualcomm, LGE, </a:t>
            </a:r>
            <a:r>
              <a:rPr lang="en-US" sz="2800" dirty="0" err="1" smtClean="0"/>
              <a:t>Xinwei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1624" y="1417639"/>
            <a:ext cx="8235176" cy="4602162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Support downlink transmission scheme(s) achieving diversity gain at least for some control information transmission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Exact scheme is for further study.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Specification support for such transmission schemes, i.e., the scheme(s) may or may not be implemented in spec-transparent manner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Note: The data/control channel transmission is at least based on DM-RS for demodulation.</a:t>
            </a:r>
            <a:endParaRPr lang="zh-CN" altLang="zh-CN" sz="1800" dirty="0" smtClean="0"/>
          </a:p>
          <a:p>
            <a:pPr lvl="0"/>
            <a:r>
              <a:rPr lang="en-US" altLang="zh-CN" sz="2000" dirty="0" smtClean="0"/>
              <a:t>DL and UL transmission techniques should be studied to provide robustness against imperfect CSI and mobility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e.g.) The techniques using a subset of beams/</a:t>
            </a:r>
            <a:r>
              <a:rPr lang="en-US" altLang="zh-CN" sz="1800" dirty="0" err="1" smtClean="0"/>
              <a:t>precoders</a:t>
            </a:r>
            <a:r>
              <a:rPr lang="en-US" altLang="zh-CN" sz="1800" dirty="0" smtClean="0"/>
              <a:t> may include beam cycling, beam broadening, etc.</a:t>
            </a:r>
          </a:p>
          <a:p>
            <a:pPr lvl="1"/>
            <a:r>
              <a:rPr lang="en-US" altLang="zh-CN" sz="1800" dirty="0" smtClean="0"/>
              <a:t>e.g.) In case of DL and FDD, this technical scope may include semi-open-loop MIMO technique being discussed in LTE </a:t>
            </a:r>
            <a:r>
              <a:rPr lang="en-US" altLang="zh-CN" sz="1800" dirty="0" err="1" smtClean="0"/>
              <a:t>eFD</a:t>
            </a:r>
            <a:r>
              <a:rPr lang="en-US" altLang="zh-CN" sz="1800" dirty="0" smtClean="0"/>
              <a:t>-MIMO.</a:t>
            </a:r>
            <a:endParaRPr lang="en-US" altLang="zh-CN" sz="3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6200" y="1066800"/>
            <a:ext cx="93726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Support at least the following DMRS based DL MIMO transmissions for data in NR,</a:t>
            </a:r>
          </a:p>
          <a:p>
            <a:pPr lvl="1"/>
            <a:r>
              <a:rPr lang="en-US" altLang="zh-CN" sz="2400" dirty="0" smtClean="0"/>
              <a:t>Scheme 1: Closed-loop transmission where data and DMRS are transmitted with the same </a:t>
            </a:r>
            <a:r>
              <a:rPr lang="en-US" altLang="zh-CN" sz="2400" dirty="0" err="1" smtClean="0"/>
              <a:t>precoding</a:t>
            </a:r>
            <a:r>
              <a:rPr lang="en-US" altLang="zh-CN" sz="2400" dirty="0" smtClean="0"/>
              <a:t> matrix</a:t>
            </a:r>
          </a:p>
          <a:p>
            <a:pPr lvl="2"/>
            <a:r>
              <a:rPr lang="en-US" altLang="zh-CN" sz="2000" dirty="0" smtClean="0"/>
              <a:t>Demodulation of data at the UE does not require knowledge of the </a:t>
            </a:r>
            <a:r>
              <a:rPr lang="en-US" altLang="zh-CN" sz="2000" dirty="0" err="1" smtClean="0"/>
              <a:t>precoding</a:t>
            </a:r>
            <a:r>
              <a:rPr lang="en-US" altLang="zh-CN" sz="2000" dirty="0" smtClean="0"/>
              <a:t> matrix used at the transmitter</a:t>
            </a:r>
          </a:p>
          <a:p>
            <a:pPr lvl="2"/>
            <a:r>
              <a:rPr lang="en-US" altLang="zh-CN" sz="2000" dirty="0" smtClean="0"/>
              <a:t>Note: spatial multiplexing and rank-1 are included</a:t>
            </a:r>
          </a:p>
          <a:p>
            <a:pPr lvl="1"/>
            <a:r>
              <a:rPr lang="en-US" altLang="zh-CN" sz="2400" dirty="0" smtClean="0"/>
              <a:t>Scheme 2: Open loop and Semi-open loop </a:t>
            </a:r>
            <a:r>
              <a:rPr lang="en-US" altLang="zh-CN" sz="2400" dirty="0" smtClean="0"/>
              <a:t>transmissions </a:t>
            </a:r>
            <a:r>
              <a:rPr lang="en-US" altLang="zh-CN" sz="2400" dirty="0" smtClean="0"/>
              <a:t>where </a:t>
            </a:r>
            <a:r>
              <a:rPr lang="en-US" altLang="zh-CN" sz="2400" dirty="0"/>
              <a:t>data and DMRS </a:t>
            </a:r>
            <a:r>
              <a:rPr lang="en-US" altLang="zh-CN" sz="2400" dirty="0" smtClean="0"/>
              <a:t>may or may not </a:t>
            </a:r>
            <a:r>
              <a:rPr lang="en-US" altLang="zh-CN" sz="2400" dirty="0" smtClean="0"/>
              <a:t>restricted </a:t>
            </a:r>
            <a:r>
              <a:rPr lang="en-US" altLang="zh-CN" sz="2400" dirty="0" smtClean="0"/>
              <a:t>to be transmitted with </a:t>
            </a:r>
            <a:r>
              <a:rPr lang="en-US" altLang="zh-CN" sz="2400" dirty="0"/>
              <a:t>the </a:t>
            </a:r>
            <a:r>
              <a:rPr lang="en-US" altLang="zh-CN" sz="2400" dirty="0" smtClean="0"/>
              <a:t>same </a:t>
            </a:r>
            <a:r>
              <a:rPr lang="en-US" altLang="zh-CN" sz="2400" dirty="0" err="1"/>
              <a:t>precoding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matrix</a:t>
            </a:r>
          </a:p>
          <a:p>
            <a:pPr lvl="2"/>
            <a:r>
              <a:rPr lang="en-US" altLang="zh-CN" sz="1800" dirty="0" smtClean="0"/>
              <a:t>Demodulation of data at the UE may or may not requires knowledge of the relation between DMRS ports and data layers</a:t>
            </a:r>
          </a:p>
          <a:p>
            <a:pPr lvl="2"/>
            <a:r>
              <a:rPr lang="en-US" altLang="zh-CN" sz="1800" dirty="0" smtClean="0"/>
              <a:t>Note</a:t>
            </a:r>
            <a:r>
              <a:rPr lang="en-US" altLang="zh-CN" sz="1800" dirty="0"/>
              <a:t>: DMRS can be </a:t>
            </a:r>
            <a:r>
              <a:rPr lang="en-US" altLang="zh-CN" sz="1800" dirty="0" err="1"/>
              <a:t>precoded</a:t>
            </a:r>
            <a:r>
              <a:rPr lang="en-US" altLang="zh-CN" sz="1800" dirty="0"/>
              <a:t> or not </a:t>
            </a:r>
            <a:r>
              <a:rPr lang="en-US" altLang="zh-CN" sz="1800" dirty="0" err="1"/>
              <a:t>precoded</a:t>
            </a:r>
            <a:endParaRPr lang="en-US" altLang="zh-CN" sz="1800" dirty="0"/>
          </a:p>
          <a:p>
            <a:pPr lvl="2"/>
            <a:r>
              <a:rPr lang="en-US" altLang="zh-CN" sz="1800" dirty="0" smtClean="0"/>
              <a:t>Study the transmission schemes, e.g., SFBC, Large delay CDD, Layer shifting, small delay  CDD</a:t>
            </a:r>
          </a:p>
          <a:p>
            <a:pPr lvl="2"/>
            <a:r>
              <a:rPr lang="en-US" altLang="ko-KR" sz="1900" dirty="0" smtClean="0"/>
              <a:t>Study the </a:t>
            </a:r>
            <a:r>
              <a:rPr lang="en-US" altLang="ko-KR" sz="1900" dirty="0"/>
              <a:t>selection of transparent and/or non-transparent DMRS</a:t>
            </a:r>
          </a:p>
          <a:p>
            <a:pPr lvl="3"/>
            <a:r>
              <a:rPr lang="en-US" altLang="ko-KR" sz="1500" dirty="0"/>
              <a:t>Transparent DMRS: DMRS and data </a:t>
            </a:r>
            <a:r>
              <a:rPr lang="en-US" altLang="ko-KR" sz="1500" dirty="0" err="1"/>
              <a:t>precoded</a:t>
            </a:r>
            <a:r>
              <a:rPr lang="en-US" altLang="ko-KR" sz="1500" dirty="0"/>
              <a:t> identically</a:t>
            </a:r>
          </a:p>
          <a:p>
            <a:pPr lvl="3"/>
            <a:r>
              <a:rPr lang="en-US" altLang="ko-KR" sz="1500" dirty="0"/>
              <a:t>Non-transparent DMRS: DMRS  and data </a:t>
            </a:r>
            <a:r>
              <a:rPr lang="en-US" altLang="ko-KR" sz="1500" dirty="0" err="1"/>
              <a:t>precoded</a:t>
            </a:r>
            <a:r>
              <a:rPr lang="en-US" altLang="ko-KR" sz="1500" dirty="0"/>
              <a:t> differently</a:t>
            </a:r>
          </a:p>
          <a:p>
            <a:pPr lvl="2"/>
            <a:endParaRPr lang="en-US" altLang="zh-CN" sz="1600" dirty="0" smtClean="0"/>
          </a:p>
          <a:p>
            <a:pPr marL="914400" lvl="2" indent="0">
              <a:buNone/>
            </a:pP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312773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6078</TotalTime>
  <Words>313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Zhangleiming (Roger)</cp:lastModifiedBy>
  <cp:revision>520</cp:revision>
  <dcterms:created xsi:type="dcterms:W3CDTF">2016-03-24T01:14:08Z</dcterms:created>
  <dcterms:modified xsi:type="dcterms:W3CDTF">2016-11-17T20:45:10Z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(3)i6mzcKc+hu30wdeTCak7jmy8FuA3xeu6S7Ab80ZQupOlvwGCkgYqGdCZsKv/kyPlkpCJ67Sf
9T1ba2iFpYYMkr5LT6htLWJMm878f+zrNAwi35Y3tHhRogMEqrqQDma1kXI7CmF70yUisJ5C
JOIaUvarpiYKjIxqya0V8F4HcuUu5shXkJdJLMgPwz5KeUAR81u7FfACvM8MZCFkRf8w5P8C
pQcsfqx3lBhwfYIosd</vt:lpwstr>
  </property>
  <property fmtid="{D5CDD505-2E9C-101B-9397-08002B2CF9AE}" pid="9" name="_2015_ms_pID_7253431">
    <vt:lpwstr>U1ZZ7tpwMa+JTfSlDqII7hM+vq7Uu+M0uo/+uz0q25VocUaiPvvpHb
SKF6+Mc/3KQESAqZjjNnG2vNvd74kX5dInZqjtMjvpQa9kMH+0puvfz6k2TWWdRdrZoJtjAk
D8ExOJOxipDtjvTLythGhqDPzrW86cJbnmPF0vV9q7OnlVzbaJnQ1hr3ji944qCtAMeOEQQg
BZAckVzrGUFN08DLl0PpVzIToD2osUmhF66e</vt:lpwstr>
  </property>
  <property fmtid="{D5CDD505-2E9C-101B-9397-08002B2CF9AE}" pid="10" name="_2015_ms_pID_7253432">
    <vt:lpwstr>du83xEN1W43rfVgtPwluQo5gCu+HNBhZrQLV
yd2X2W8Y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