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7" r:id="rId3"/>
    <p:sldId id="270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WF on </a:t>
            </a:r>
            <a:r>
              <a:rPr lang="en-US" altLang="ja-JP" sz="4400" dirty="0" smtClean="0">
                <a:latin typeface="Calibri" pitchFamily="34" charset="0"/>
              </a:rPr>
              <a:t>L1 </a:t>
            </a:r>
            <a:r>
              <a:rPr lang="en-US" altLang="ja-JP" sz="4400" dirty="0">
                <a:latin typeface="Calibri" pitchFamily="34" charset="0"/>
              </a:rPr>
              <a:t>broadcast control </a:t>
            </a:r>
            <a:r>
              <a:rPr lang="en-US" altLang="ja-JP" sz="4400" dirty="0" smtClean="0">
                <a:latin typeface="Calibri" pitchFamily="34" charset="0"/>
              </a:rPr>
              <a:t>channel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Qualcomm, MTK, …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R1-1613623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 smtClean="0"/>
              <a:t>7.1.4.1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NR supports different slot formats</a:t>
            </a:r>
          </a:p>
          <a:p>
            <a:r>
              <a:rPr lang="en-US" altLang="ko-KR" dirty="0" smtClean="0"/>
              <a:t>It is beneficial for UE to know early the format of the current slot</a:t>
            </a:r>
          </a:p>
          <a:p>
            <a:pPr lvl="1"/>
            <a:r>
              <a:rPr lang="en-US" altLang="ko-KR" sz="2400" dirty="0" smtClean="0"/>
              <a:t>The option of delivering the information in DCI follows the normal PDCCH processing delay and is not enough for time critical information delivery</a:t>
            </a:r>
          </a:p>
          <a:p>
            <a:r>
              <a:rPr lang="en-US" altLang="ko-KR" dirty="0" smtClean="0"/>
              <a:t>It is also beneficial for UE to detect the slot format of the neighbor gNB</a:t>
            </a:r>
          </a:p>
          <a:p>
            <a:pPr lvl="1"/>
            <a:r>
              <a:rPr lang="en-US" altLang="ko-KR" dirty="0" smtClean="0"/>
              <a:t>Needs information to be broadcasted instead of unicast</a:t>
            </a: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 flipV="1">
            <a:off x="611560" y="4994078"/>
            <a:ext cx="925856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NR supports an L1 broadcast control channel at least for sub6 case (single beam) indicating at least one or more of the following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lot format (e.g., DL-centric, UL-centric,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Reserved resources</a:t>
            </a:r>
          </a:p>
          <a:p>
            <a:pPr lvl="1"/>
            <a:r>
              <a:rPr lang="en-US" dirty="0" smtClean="0"/>
              <a:t>CFI for number of DL control symbols</a:t>
            </a:r>
          </a:p>
          <a:p>
            <a:pPr lvl="1"/>
            <a:r>
              <a:rPr lang="en-US" dirty="0"/>
              <a:t>Information related to aperiodic CSI-RS transmission</a:t>
            </a:r>
          </a:p>
          <a:p>
            <a:pPr lvl="1"/>
            <a:r>
              <a:rPr lang="en-US" dirty="0" smtClean="0"/>
              <a:t>Other information not precluded</a:t>
            </a:r>
          </a:p>
          <a:p>
            <a:r>
              <a:rPr lang="en-US" dirty="0" smtClean="0"/>
              <a:t>FFS: Detail design of the L1 broadcast control channel</a:t>
            </a:r>
          </a:p>
          <a:p>
            <a:pPr lvl="1"/>
            <a:r>
              <a:rPr lang="en-US" dirty="0" smtClean="0"/>
              <a:t>Where to put the L1 broadcast control channel</a:t>
            </a:r>
          </a:p>
          <a:p>
            <a:pPr lvl="2"/>
            <a:r>
              <a:rPr lang="en-US" dirty="0" smtClean="0"/>
              <a:t>Example: One fixed NR-CCE</a:t>
            </a:r>
          </a:p>
          <a:p>
            <a:pPr lvl="1"/>
            <a:r>
              <a:rPr lang="en-US" dirty="0" smtClean="0"/>
              <a:t>Payload size, coding, CRC added or not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428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</TotalTime>
  <Words>184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ＭＳ Ｐゴシック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Sun, Jing</cp:lastModifiedBy>
  <cp:revision>94</cp:revision>
  <dcterms:created xsi:type="dcterms:W3CDTF">2016-11-08T17:24:44Z</dcterms:created>
  <dcterms:modified xsi:type="dcterms:W3CDTF">2016-11-17T17:06:26Z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-1535555132</vt:i4>
  </property>
  <property fmtid="{D5CDD505-2E9C-101B-9397-08002B2CF9AE}" pid="3" name="_NewReviewCycle">
    <vt:lpwstr/>
  </property>
  <property fmtid="{D5CDD505-2E9C-101B-9397-08002B2CF9AE}" pid="4" name="_EmailSubject">
    <vt:lpwstr>[NR DL control] WF on common control subband</vt:lpwstr>
  </property>
  <property fmtid="{D5CDD505-2E9C-101B-9397-08002B2CF9AE}" pid="5" name="_AuthorEmail">
    <vt:lpwstr>jingsun@qti.qualcomm.com</vt:lpwstr>
  </property>
  <property fmtid="{D5CDD505-2E9C-101B-9397-08002B2CF9AE}" pid="6" name="_AuthorEmailDisplayName">
    <vt:lpwstr>Sun, Jing</vt:lpwstr>
  </property>
  <property fmtid="{D5CDD505-2E9C-101B-9397-08002B2CF9AE}" pid="7" name="_PreviousAdHocReviewCycleID">
    <vt:i4>-1762050430</vt:i4>
  </property>
</Properties>
</file>