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5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2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1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4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9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7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3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8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9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29045"/>
            <a:ext cx="12191999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Calibration Support for Beam Reciprocity</a:t>
            </a:r>
            <a:br>
              <a:rPr lang="en-US" dirty="0" smtClean="0"/>
            </a:br>
            <a:r>
              <a:rPr lang="en-US" sz="3000" dirty="0" smtClean="0"/>
              <a:t>Qualcomm, Interdigital, National Instruments, Fujitsu,[</a:t>
            </a:r>
            <a:r>
              <a:rPr lang="en-US" sz="3000" dirty="0" smtClean="0"/>
              <a:t>Cohere </a:t>
            </a:r>
            <a:r>
              <a:rPr lang="en-US" sz="3000" dirty="0" smtClean="0"/>
              <a:t>Technologies] </a:t>
            </a:r>
            <a:endParaRPr lang="en-US" sz="3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799" y="212635"/>
            <a:ext cx="117798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#87			                                                        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1613595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Reno, Nevada, USA, 14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7.1.3.3</a:t>
            </a:r>
          </a:p>
        </p:txBody>
      </p:sp>
    </p:spTree>
    <p:extLst>
      <p:ext uri="{BB962C8B-B14F-4D97-AF65-F5344CB8AC3E}">
        <p14:creationId xmlns:p14="http://schemas.microsoft.com/office/powerpoint/2010/main" val="73882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ko-KR" sz="2400" dirty="0" smtClean="0"/>
              <a:t>Following definition of beam reciprocity was agreed in last RAN1 meeting [1]</a:t>
            </a:r>
          </a:p>
          <a:p>
            <a:pPr lvl="0"/>
            <a:r>
              <a:rPr lang="en-GB" altLang="ko-KR" sz="2400" dirty="0" smtClean="0">
                <a:solidFill>
                  <a:srgbClr val="0070C0"/>
                </a:solidFill>
              </a:rPr>
              <a:t>The </a:t>
            </a:r>
            <a:r>
              <a:rPr lang="en-GB" altLang="ko-KR" sz="2400" dirty="0">
                <a:solidFill>
                  <a:srgbClr val="0070C0"/>
                </a:solidFill>
              </a:rPr>
              <a:t>followings are defined for </a:t>
            </a:r>
            <a:r>
              <a:rPr lang="en-US" altLang="ko-KR" sz="2400" dirty="0" err="1">
                <a:solidFill>
                  <a:srgbClr val="0070C0"/>
                </a:solidFill>
              </a:rPr>
              <a:t>Tx</a:t>
            </a:r>
            <a:r>
              <a:rPr lang="en-US" altLang="ko-KR" sz="2400" dirty="0">
                <a:solidFill>
                  <a:srgbClr val="0070C0"/>
                </a:solidFill>
              </a:rPr>
              <a:t>/Rx </a:t>
            </a:r>
            <a:r>
              <a:rPr lang="en-GB" altLang="ko-KR" sz="2400" dirty="0">
                <a:solidFill>
                  <a:srgbClr val="0070C0"/>
                </a:solidFill>
              </a:rPr>
              <a:t>beam reciprocity at TRP and UE :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b="1" dirty="0" err="1">
                <a:solidFill>
                  <a:srgbClr val="0070C0"/>
                </a:solidFill>
              </a:rPr>
              <a:t>Tx</a:t>
            </a:r>
            <a:r>
              <a:rPr lang="en-US" sz="2000" b="1" dirty="0">
                <a:solidFill>
                  <a:srgbClr val="0070C0"/>
                </a:solidFill>
              </a:rPr>
              <a:t>/Rx beam reciprocity at TRP:</a:t>
            </a:r>
          </a:p>
          <a:p>
            <a:pPr lvl="2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TRP is able to determine a TRP Rx beam for the uplink reception based on UE’s downlink measurement report on TRP’s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TRP is able to determine a TRP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 for the downlink transmission based on TRPs uplink measurement on TRP’s Rx beams</a:t>
            </a:r>
            <a:endParaRPr lang="en-US" sz="1600" dirty="0">
              <a:solidFill>
                <a:srgbClr val="0070C0"/>
              </a:solidFill>
            </a:endParaRPr>
          </a:p>
          <a:p>
            <a:pPr lvl="1"/>
            <a:r>
              <a:rPr lang="en-US" altLang="ko-KR" sz="2000" b="1" dirty="0" err="1">
                <a:solidFill>
                  <a:srgbClr val="0070C0"/>
                </a:solidFill>
              </a:rPr>
              <a:t>Tx</a:t>
            </a:r>
            <a:r>
              <a:rPr lang="en-US" altLang="ko-KR" sz="2000" b="1" dirty="0">
                <a:solidFill>
                  <a:srgbClr val="0070C0"/>
                </a:solidFill>
              </a:rPr>
              <a:t>/Rx beam reciprocity at UE: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UE is able to determine a UE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 for the uplink transmission based on UE’s downlink measurement on UE’s Rx beams.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UE is able to determine a UE Rx beam for the downlink reception based TRP uplink measurement on UE’s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</a:t>
            </a:r>
            <a:r>
              <a:rPr lang="en-GB" altLang="ko-KR" sz="1600" dirty="0"/>
              <a:t>.</a:t>
            </a:r>
            <a:endParaRPr lang="en-GB" altLang="ko-KR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8536" y="6176963"/>
            <a:ext cx="10674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R1-1610849, “Way forward on definition beam reciprocity”, 3GPP TSG RAN1 86bis, Lisbon, </a:t>
            </a:r>
            <a:r>
              <a:rPr lang="en-US" sz="1400" dirty="0" err="1" smtClean="0"/>
              <a:t>Neveda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29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TX/RX beam reciprocity is available at </a:t>
            </a:r>
            <a:r>
              <a:rPr lang="en-US" dirty="0" err="1" smtClean="0"/>
              <a:t>gNB</a:t>
            </a:r>
            <a:r>
              <a:rPr lang="en-US" dirty="0" smtClean="0"/>
              <a:t> and UE, a good beam pair obtained from DL beam sweep can be used in UL</a:t>
            </a:r>
          </a:p>
          <a:p>
            <a:r>
              <a:rPr lang="en-US" dirty="0" smtClean="0"/>
              <a:t>System does not need to allow full beam sweep in both directions</a:t>
            </a:r>
          </a:p>
          <a:p>
            <a:pPr lvl="1"/>
            <a:r>
              <a:rPr lang="en-US" dirty="0"/>
              <a:t>Overhead of beam training reduces </a:t>
            </a:r>
            <a:r>
              <a:rPr lang="en-US" dirty="0" smtClean="0"/>
              <a:t>significantly</a:t>
            </a:r>
          </a:p>
          <a:p>
            <a:r>
              <a:rPr lang="en-US" dirty="0" smtClean="0"/>
              <a:t>If TX/RX channel reciprocity is available at </a:t>
            </a:r>
            <a:r>
              <a:rPr lang="en-US" dirty="0" err="1" smtClean="0"/>
              <a:t>gNB</a:t>
            </a:r>
            <a:r>
              <a:rPr lang="en-US" dirty="0" smtClean="0"/>
              <a:t> and UE, CSI obtained in one direction can be used in the other link</a:t>
            </a:r>
          </a:p>
          <a:p>
            <a:pPr lvl="1"/>
            <a:r>
              <a:rPr lang="en-US" dirty="0" smtClean="0"/>
              <a:t>Overhead of channel estimation reduces significantly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90544"/>
            <a:ext cx="11215255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NR studies calibration techniques to achieve beam reciprocity at UE</a:t>
            </a:r>
          </a:p>
          <a:p>
            <a:pPr lvl="1"/>
            <a:r>
              <a:rPr lang="en-US" dirty="0"/>
              <a:t>Study self-calibration and over-the-air calibration </a:t>
            </a:r>
            <a:r>
              <a:rPr lang="en-US" dirty="0" smtClean="0"/>
              <a:t>techniques for beam reciprocity</a:t>
            </a:r>
            <a:endParaRPr lang="en-US" dirty="0"/>
          </a:p>
          <a:p>
            <a:pPr lvl="1"/>
            <a:r>
              <a:rPr lang="en-US" dirty="0"/>
              <a:t>Other techniques to achieve </a:t>
            </a:r>
            <a:r>
              <a:rPr lang="en-US" dirty="0" smtClean="0"/>
              <a:t>beam reciprocity </a:t>
            </a:r>
            <a:r>
              <a:rPr lang="en-US" dirty="0"/>
              <a:t>are not precluded</a:t>
            </a:r>
          </a:p>
          <a:p>
            <a:pPr lvl="1"/>
            <a:r>
              <a:rPr lang="en-US" dirty="0"/>
              <a:t>FFS: Indication of UE’s state of </a:t>
            </a:r>
            <a:r>
              <a:rPr lang="en-US" dirty="0" smtClean="0"/>
              <a:t>calibration</a:t>
            </a:r>
          </a:p>
          <a:p>
            <a:pPr lvl="1"/>
            <a:r>
              <a:rPr lang="en-US" dirty="0" smtClean="0"/>
              <a:t>FFS: Study calibration techniques for channel reciprocity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0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</TotalTime>
  <Words>283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Malgun Gothic</vt:lpstr>
      <vt:lpstr>Malgun Gothic</vt:lpstr>
      <vt:lpstr>Arial</vt:lpstr>
      <vt:lpstr>Calibri</vt:lpstr>
      <vt:lpstr>Calibri Light</vt:lpstr>
      <vt:lpstr>Times New Roman</vt:lpstr>
      <vt:lpstr>Office Theme</vt:lpstr>
      <vt:lpstr>Calibration Support for Beam Reciprocity Qualcomm, Interdigital, National Instruments, Fujitsu,[Cohere Technologies] 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Calibration Study for Beam Reciprocity</dc:title>
  <dc:creator>Islam, Nazmul</dc:creator>
  <cp:lastModifiedBy>Nazmul Islam</cp:lastModifiedBy>
  <cp:revision>26</cp:revision>
  <dcterms:created xsi:type="dcterms:W3CDTF">2016-11-13T22:37:07Z</dcterms:created>
  <dcterms:modified xsi:type="dcterms:W3CDTF">2016-11-17T04:51:35Z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734986314</vt:i4>
  </property>
  <property fmtid="{D5CDD505-2E9C-101B-9397-08002B2CF9AE}" pid="3" name="_NewReviewCycle">
    <vt:lpwstr/>
  </property>
  <property fmtid="{D5CDD505-2E9C-101B-9397-08002B2CF9AE}" pid="4" name="_EmailSubject">
    <vt:lpwstr>Our way forward on calibration study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