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1" r:id="rId2"/>
    <p:sldId id="276" r:id="rId3"/>
    <p:sldId id="277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1614" y="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11/17/2016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11/17/2016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11/17/2016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11/17/2016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11/17/2016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11/17/2016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11/17/2016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WF on Coding Technique for Control Channel of </a:t>
            </a:r>
            <a:r>
              <a:rPr lang="en-US" dirty="0" err="1"/>
              <a:t>eMBB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LG, ASB, AT&amp;T, </a:t>
            </a:r>
            <a:r>
              <a:rPr lang="en-US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Ericsson</a:t>
            </a:r>
            <a:r>
              <a:rPr lang="en-US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, </a:t>
            </a:r>
            <a:r>
              <a:rPr lang="en-US" dirty="0" smtClean="0">
                <a:solidFill>
                  <a:schemeClr val="tx1"/>
                </a:solidFill>
              </a:rPr>
              <a:t>NEC, Nokia, </a:t>
            </a:r>
            <a:r>
              <a:rPr lang="en-US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Qualcomm</a:t>
            </a:r>
            <a:endParaRPr lang="en-US" dirty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7467600" y="188913"/>
            <a:ext cx="157607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000" dirty="0"/>
              <a:t>R1-</a:t>
            </a:r>
            <a:r>
              <a:rPr lang="en-US" sz="2000" dirty="0"/>
              <a:t>1613577</a:t>
            </a:r>
          </a:p>
        </p:txBody>
      </p:sp>
      <p:sp>
        <p:nvSpPr>
          <p:cNvPr id="5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4211409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Meeting #87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Reno, USA 14th - 18th November 2016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item 7.1.5.1</a:t>
            </a:r>
            <a:endParaRPr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60176214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Observation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TBCC provides better or comparable performance than other coding techniques for the encoder input size in the range of [16] – 100 bits</a:t>
            </a:r>
          </a:p>
          <a:p>
            <a:r>
              <a:rPr lang="en-US" dirty="0"/>
              <a:t>List decoding can be applied to improve TBCC decoder performance</a:t>
            </a:r>
          </a:p>
          <a:p>
            <a:pPr lvl="1"/>
            <a:r>
              <a:rPr lang="en-US" dirty="0"/>
              <a:t>Using list decoding or not is up to receiver implementation</a:t>
            </a:r>
          </a:p>
        </p:txBody>
      </p:sp>
    </p:spTree>
    <p:extLst>
      <p:ext uri="{BB962C8B-B14F-4D97-AF65-F5344CB8AC3E}">
        <p14:creationId xmlns:p14="http://schemas.microsoft.com/office/powerpoint/2010/main" val="300519948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676400"/>
            <a:ext cx="8686800" cy="4525963"/>
          </a:xfrm>
        </p:spPr>
        <p:txBody>
          <a:bodyPr>
            <a:normAutofit/>
          </a:bodyPr>
          <a:lstStyle/>
          <a:p>
            <a:pPr marL="457200" lvl="1" indent="-457200">
              <a:buFont typeface="Arial" panose="020B0604020202020204" pitchFamily="34" charset="0"/>
              <a:buChar char="•"/>
            </a:pPr>
            <a:r>
              <a:rPr lang="en-US" sz="2800" dirty="0"/>
              <a:t>For DCI, </a:t>
            </a:r>
            <a:r>
              <a:rPr lang="en-US" dirty="0"/>
              <a:t>tail-biting convolutional code (TBCC)</a:t>
            </a:r>
            <a:r>
              <a:rPr lang="en-US" sz="2800" dirty="0"/>
              <a:t> is adopted as a channel coding technique for NR</a:t>
            </a:r>
          </a:p>
          <a:p>
            <a:pPr marL="457200" lvl="1" indent="-457200">
              <a:buFont typeface="Arial" panose="020B0604020202020204" pitchFamily="34" charset="0"/>
              <a:buChar char="•"/>
            </a:pPr>
            <a:r>
              <a:rPr lang="en-US" dirty="0"/>
              <a:t>For UCI with encoder input size [16]&lt;=K&lt;=100 bits, TBCC is adopted as a channel coding technique for NR</a:t>
            </a:r>
          </a:p>
          <a:p>
            <a:pPr marL="457200" lvl="1" indent="-457200">
              <a:buFont typeface="Arial" panose="020B0604020202020204" pitchFamily="34" charset="0"/>
              <a:buChar char="•"/>
            </a:pPr>
            <a:r>
              <a:rPr lang="en-US" dirty="0"/>
              <a:t>FFS: enhancements to LTE TBCC including generator polynomials with larger constraint length, lower native code rate </a:t>
            </a:r>
          </a:p>
        </p:txBody>
      </p:sp>
    </p:spTree>
    <p:extLst>
      <p:ext uri="{BB962C8B-B14F-4D97-AF65-F5344CB8AC3E}">
        <p14:creationId xmlns:p14="http://schemas.microsoft.com/office/powerpoint/2010/main" val="155719285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2818</TotalTime>
  <Words>148</Words>
  <Application>Microsoft Office PowerPoint</Application>
  <PresentationFormat>화면 슬라이드 쇼(4:3)</PresentationFormat>
  <Paragraphs>14</Paragraphs>
  <Slides>3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4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3</vt:i4>
      </vt:variant>
    </vt:vector>
  </HeadingPairs>
  <TitlesOfParts>
    <vt:vector size="8" baseType="lpstr">
      <vt:lpstr>Arial Unicode MS</vt:lpstr>
      <vt:lpstr>맑은 고딕</vt:lpstr>
      <vt:lpstr>Arial</vt:lpstr>
      <vt:lpstr>Calibri</vt:lpstr>
      <vt:lpstr>Office Theme</vt:lpstr>
      <vt:lpstr>WF on Coding Technique for Control Channel of eMBB</vt:lpstr>
      <vt:lpstr>Observation</vt:lpstr>
      <vt:lpstr>Proposal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SRS support for LC/CE MTC</dc:title>
  <dc:creator>Yufei Blankenship</dc:creator>
  <cp:lastModifiedBy>정재훈/수석연구원/차세대표준(연)ACS팀(jaehoon.chung@lge.com)</cp:lastModifiedBy>
  <cp:revision>127</cp:revision>
  <dcterms:created xsi:type="dcterms:W3CDTF">2006-08-16T00:00:00Z</dcterms:created>
  <dcterms:modified xsi:type="dcterms:W3CDTF">2016-11-17T03:02:31Z</dcterms:modified>
</cp:coreProperties>
</file>