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4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>
        <p:scale>
          <a:sx n="100" d="100"/>
          <a:sy n="100" d="100"/>
        </p:scale>
        <p:origin x="-2142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further clarifications on NR-PBCH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NTT DOCOMO</a:t>
            </a:r>
            <a:r>
              <a:rPr lang="en-US" altLang="ko-KR" sz="2400" dirty="0">
                <a:latin typeface="Calibri" panose="020F0502020204030204" pitchFamily="34" charset="0"/>
              </a:rPr>
              <a:t>, Inter </a:t>
            </a:r>
            <a:r>
              <a:rPr lang="en-US" altLang="ko-KR" sz="2400" dirty="0" smtClean="0">
                <a:latin typeface="Calibri" panose="020F0502020204030204" pitchFamily="34" charset="0"/>
              </a:rPr>
              <a:t>Digital, [ Qualcomm, SONY]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0" y="548680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R1-1613571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ko-KR" dirty="0" smtClean="0"/>
              <a:t>Agreements on NR-PBCH in RAN1 #86bis: </a:t>
            </a:r>
          </a:p>
          <a:p>
            <a:pPr lvl="1"/>
            <a:r>
              <a:rPr lang="en-US" altLang="ko-KR" dirty="0" smtClean="0"/>
              <a:t>NR </a:t>
            </a:r>
            <a:r>
              <a:rPr lang="en-US" altLang="ko-KR" dirty="0"/>
              <a:t>defines at least one broadcast channel: NR-PBCH</a:t>
            </a:r>
            <a:endParaRPr lang="ko-KR" altLang="ko-KR" dirty="0"/>
          </a:p>
          <a:p>
            <a:pPr lvl="2"/>
            <a:r>
              <a:rPr lang="en-US" altLang="ko-KR" dirty="0"/>
              <a:t>NR-PBCH decoding is based on the fixed relationship with NR-PSS and/or NR-SSS resource position irrespective of duplex mode and beam operation type at least within a given frequency range and CP overhead</a:t>
            </a:r>
            <a:endParaRPr lang="ko-KR" altLang="ko-KR" dirty="0"/>
          </a:p>
          <a:p>
            <a:pPr lvl="3"/>
            <a:r>
              <a:rPr lang="en-US" altLang="ko-KR" dirty="0"/>
              <a:t>FFS: Unlicensed spectrum case</a:t>
            </a:r>
            <a:endParaRPr lang="ko-KR" altLang="ko-KR" dirty="0"/>
          </a:p>
          <a:p>
            <a:pPr lvl="2"/>
            <a:r>
              <a:rPr lang="en-US" altLang="ko-KR" dirty="0"/>
              <a:t>FFS relationship between NR-PBCH subcarrier spacing and NR-PSS and/or SSS subcarrier spacing</a:t>
            </a:r>
            <a:endParaRPr lang="ko-KR" altLang="ko-KR" dirty="0"/>
          </a:p>
          <a:p>
            <a:pPr lvl="2"/>
            <a:r>
              <a:rPr lang="en-US" altLang="ko-KR" dirty="0"/>
              <a:t>Following broadcasting schemes to carry essential system information can be considered</a:t>
            </a:r>
            <a:endParaRPr lang="ko-KR" altLang="ko-KR" dirty="0"/>
          </a:p>
          <a:p>
            <a:pPr lvl="3"/>
            <a:r>
              <a:rPr lang="en-US" altLang="ko-KR" dirty="0"/>
              <a:t>Option 1: NR-PBCH carries a part of essential system information for initial access including information necessary for UE to receive channel carrying remaining essential system information</a:t>
            </a:r>
            <a:endParaRPr lang="ko-KR" altLang="ko-KR" dirty="0"/>
          </a:p>
          <a:p>
            <a:pPr lvl="3"/>
            <a:r>
              <a:rPr lang="en-US" altLang="ko-KR" dirty="0"/>
              <a:t>Option 2: NR-PBCH carries minimum information necessary for UE to perform initial UL transmission (not limited to NR-PRACH) in addition to information in Option 1</a:t>
            </a:r>
            <a:endParaRPr lang="ko-KR" altLang="ko-KR" dirty="0"/>
          </a:p>
          <a:p>
            <a:pPr lvl="3"/>
            <a:r>
              <a:rPr lang="en-US" altLang="ko-KR" dirty="0"/>
              <a:t>Option 3: NR-PBCH carries all essential system information for initial access</a:t>
            </a:r>
            <a:endParaRPr lang="ko-KR" altLang="ko-KR" dirty="0"/>
          </a:p>
          <a:p>
            <a:pPr lvl="3"/>
            <a:r>
              <a:rPr lang="en-US" altLang="ko-KR" dirty="0"/>
              <a:t>Other options are not precluded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751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32142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Study </a:t>
            </a:r>
            <a:r>
              <a:rPr lang="en-US" altLang="ko-KR" sz="2400" dirty="0">
                <a:latin typeface="Calibri" panose="020F0502020204030204" pitchFamily="34" charset="0"/>
              </a:rPr>
              <a:t>further NR-PBCH design options </a:t>
            </a:r>
            <a:r>
              <a:rPr lang="en-US" altLang="ko-KR" sz="2400" dirty="0" smtClean="0">
                <a:latin typeface="Calibri" panose="020F0502020204030204" pitchFamily="34" charset="0"/>
              </a:rPr>
              <a:t>with the following clarification 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NR-PBCH is a non-scheduled broadcast channel carrying system information with fixed payload size and predefined in the specification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In option 1 in the agreements, UL access information is not included while it is included in option 2</a:t>
            </a:r>
          </a:p>
          <a:p>
            <a:endParaRPr lang="en-US" altLang="ko-KR" sz="2600" dirty="0" smtClean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pPr lvl="1"/>
            <a:endParaRPr lang="en-US" altLang="ko-KR" sz="1800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08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</TotalTime>
  <Words>238</Words>
  <Application>Microsoft Office PowerPoint</Application>
  <PresentationFormat>화면 슬라이드 쇼(4:3)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Eunsun Kim</cp:lastModifiedBy>
  <cp:revision>209</cp:revision>
  <dcterms:created xsi:type="dcterms:W3CDTF">2016-04-11T00:08:37Z</dcterms:created>
  <dcterms:modified xsi:type="dcterms:W3CDTF">2016-11-17T01:29:12Z</dcterms:modified>
</cp:coreProperties>
</file>