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>
        <p:scale>
          <a:sx n="110" d="100"/>
          <a:sy n="110" d="100"/>
        </p:scale>
        <p:origin x="69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6597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701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8960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043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9227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036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685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695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048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411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998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448" y="5912224"/>
            <a:ext cx="1891552" cy="94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7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NR CSI Acquisition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AT&amp;T, Samsung, NTT </a:t>
            </a:r>
            <a:r>
              <a:rPr lang="en-US" altLang="ja-JP" dirty="0" err="1" smtClean="0"/>
              <a:t>Docomo</a:t>
            </a:r>
            <a:r>
              <a:rPr lang="en-US" altLang="ja-JP" dirty="0" smtClean="0"/>
              <a:t>, </a:t>
            </a:r>
            <a:r>
              <a:rPr lang="en-US" altLang="ja-JP" dirty="0" smtClean="0"/>
              <a:t>Nokia, ASB, I</a:t>
            </a:r>
            <a:r>
              <a:rPr lang="en-US" altLang="ja-JP" dirty="0" smtClean="0"/>
              <a:t>ntel</a:t>
            </a:r>
            <a:r>
              <a:rPr lang="en-US" altLang="ja-JP" dirty="0" smtClean="0"/>
              <a:t>, Qualcomm, </a:t>
            </a:r>
            <a:r>
              <a:rPr lang="en-US" altLang="ja-JP" dirty="0" smtClean="0"/>
              <a:t>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7.1.3.3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R1-1613560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altLang="ja-JP" dirty="0" smtClean="0"/>
              <a:t>NR should support multiple levels of CSI granularity in spatial, frequency and time domain as following examples:</a:t>
            </a:r>
          </a:p>
          <a:p>
            <a:pPr lvl="1"/>
            <a:r>
              <a:rPr lang="en-US" altLang="ja-JP" dirty="0" smtClean="0"/>
              <a:t>In spatial domain, different rank and/or CSI type (I or II) are of different beam resolution. </a:t>
            </a:r>
          </a:p>
          <a:p>
            <a:pPr lvl="1"/>
            <a:r>
              <a:rPr lang="en-US" altLang="ja-JP" dirty="0" smtClean="0"/>
              <a:t>In frequency domain, wideband or </a:t>
            </a:r>
            <a:r>
              <a:rPr lang="en-US" altLang="ja-JP" dirty="0" err="1" smtClean="0"/>
              <a:t>subband</a:t>
            </a:r>
            <a:r>
              <a:rPr lang="en-US" altLang="ja-JP" dirty="0" smtClean="0"/>
              <a:t> CSI report is of different granularity</a:t>
            </a:r>
            <a:endParaRPr lang="en-US" altLang="ja-JP" dirty="0"/>
          </a:p>
          <a:p>
            <a:r>
              <a:rPr lang="en-US" altLang="ja-JP" dirty="0" smtClean="0"/>
              <a:t>Many factors need to be considered when deciding the CSI granularity in each domain, the following are some examples:</a:t>
            </a:r>
          </a:p>
          <a:p>
            <a:pPr lvl="1"/>
            <a:r>
              <a:rPr lang="en-US" altLang="ja-JP" dirty="0" smtClean="0"/>
              <a:t>UE wireless Channel, e.g. large DS means -&gt; </a:t>
            </a:r>
            <a:r>
              <a:rPr lang="en-US" altLang="ja-JP" dirty="0" err="1" smtClean="0"/>
              <a:t>subband</a:t>
            </a:r>
            <a:r>
              <a:rPr lang="en-US" altLang="ja-JP" dirty="0" smtClean="0"/>
              <a:t> CSI report. </a:t>
            </a:r>
          </a:p>
          <a:p>
            <a:pPr lvl="1"/>
            <a:r>
              <a:rPr lang="en-US" altLang="ja-JP" dirty="0" smtClean="0"/>
              <a:t>Feedback channel capacity and overhead. </a:t>
            </a:r>
          </a:p>
          <a:p>
            <a:pPr lvl="1"/>
            <a:r>
              <a:rPr lang="en-US" altLang="ja-JP" dirty="0" smtClean="0"/>
              <a:t>Traffic </a:t>
            </a:r>
            <a:r>
              <a:rPr lang="en-US" altLang="ja-JP" dirty="0" err="1" smtClean="0"/>
              <a:t>QoS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Scheduling plan: e.g. SU-MIMO or MU-MIMO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Observations: UE should be involved to decide the CSI granularity according to the channel it observed. 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Study the benefit of involving UE in selecting CSI report setting based on its channel measurement. </a:t>
            </a:r>
          </a:p>
          <a:p>
            <a:pPr lvl="1"/>
            <a:r>
              <a:rPr lang="en-US" dirty="0" smtClean="0"/>
              <a:t>CSI report setting may </a:t>
            </a:r>
            <a:r>
              <a:rPr lang="en-US" dirty="0" smtClean="0"/>
              <a:t>include </a:t>
            </a:r>
            <a:r>
              <a:rPr lang="en-US" dirty="0" smtClean="0"/>
              <a:t>the granularity of spatial domain </a:t>
            </a:r>
            <a:r>
              <a:rPr lang="en-US" dirty="0" smtClean="0"/>
              <a:t>(e.g. </a:t>
            </a:r>
            <a:r>
              <a:rPr lang="en-US" smtClean="0"/>
              <a:t>rank) </a:t>
            </a:r>
            <a:r>
              <a:rPr lang="en-US" dirty="0" smtClean="0"/>
              <a:t>and </a:t>
            </a:r>
            <a:r>
              <a:rPr lang="en-US" dirty="0" smtClean="0"/>
              <a:t>frequency </a:t>
            </a:r>
            <a:r>
              <a:rPr lang="en-US" dirty="0" smtClean="0"/>
              <a:t>domain (e.g. wideband/</a:t>
            </a:r>
            <a:r>
              <a:rPr lang="en-US" dirty="0" err="1" smtClean="0"/>
              <a:t>subband</a:t>
            </a:r>
            <a:r>
              <a:rPr lang="en-US" dirty="0" smtClean="0"/>
              <a:t> or </a:t>
            </a:r>
            <a:r>
              <a:rPr lang="en-US" dirty="0" err="1" smtClean="0"/>
              <a:t>subband</a:t>
            </a:r>
            <a:r>
              <a:rPr lang="en-US" dirty="0" smtClean="0"/>
              <a:t> size).</a:t>
            </a:r>
          </a:p>
          <a:p>
            <a:pPr lvl="2"/>
            <a:r>
              <a:rPr lang="en-US" dirty="0" smtClean="0"/>
              <a:t>Including of other domains are not precluded. </a:t>
            </a:r>
            <a:endParaRPr lang="en-US" dirty="0" smtClean="0"/>
          </a:p>
          <a:p>
            <a:pPr lvl="1"/>
            <a:r>
              <a:rPr lang="en-US" dirty="0" smtClean="0"/>
              <a:t>UE </a:t>
            </a:r>
            <a:r>
              <a:rPr lang="en-US" dirty="0" smtClean="0"/>
              <a:t>selection is under certain constraint configured by network. </a:t>
            </a:r>
            <a:r>
              <a:rPr lang="en-US" dirty="0" smtClean="0"/>
              <a:t>(same as LTE)</a:t>
            </a:r>
            <a:endParaRPr lang="en-US" dirty="0" smtClean="0"/>
          </a:p>
          <a:p>
            <a:r>
              <a:rPr lang="en-US" dirty="0"/>
              <a:t>Study UE assisted/selected CSI </a:t>
            </a:r>
            <a:r>
              <a:rPr lang="en-US" dirty="0" smtClean="0"/>
              <a:t>report setting, with the following use cases: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Example-1: UE may recommend the </a:t>
            </a:r>
            <a:r>
              <a:rPr lang="en-US" dirty="0"/>
              <a:t>best CSI report </a:t>
            </a:r>
            <a:r>
              <a:rPr lang="en-US" dirty="0" smtClean="0"/>
              <a:t>setting/s </a:t>
            </a:r>
            <a:r>
              <a:rPr lang="en-US" dirty="0"/>
              <a:t>to </a:t>
            </a:r>
            <a:r>
              <a:rPr lang="en-US" dirty="0" smtClean="0"/>
              <a:t>help network configure CSI feedback. (Network can overwrite UE’s recommendation)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Example-2: Network can configure multiple </a:t>
            </a:r>
            <a:r>
              <a:rPr lang="en-US" dirty="0"/>
              <a:t>candidate CSI report </a:t>
            </a:r>
            <a:r>
              <a:rPr lang="en-US" dirty="0"/>
              <a:t>settings </a:t>
            </a:r>
            <a:r>
              <a:rPr lang="en-US" dirty="0"/>
              <a:t>for </a:t>
            </a:r>
            <a:r>
              <a:rPr lang="en-US" dirty="0"/>
              <a:t>UE to select, and UE indicates its </a:t>
            </a:r>
            <a:r>
              <a:rPr lang="en-US" dirty="0"/>
              <a:t>selection</a:t>
            </a:r>
            <a:r>
              <a:rPr lang="en-US" dirty="0"/>
              <a:t> along with CSI report (e.g</a:t>
            </a:r>
            <a:r>
              <a:rPr lang="en-US" dirty="0"/>
              <a:t>. “Enhanced” </a:t>
            </a:r>
            <a:r>
              <a:rPr lang="en-US" dirty="0"/>
              <a:t>RI </a:t>
            </a:r>
            <a:r>
              <a:rPr lang="en-US" dirty="0"/>
              <a:t>can be used for UE to indicate its </a:t>
            </a:r>
            <a:r>
              <a:rPr lang="en-US" dirty="0"/>
              <a:t>selection)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Others are no precluded</a:t>
            </a:r>
            <a:endParaRPr lang="en-US" dirty="0" smtClean="0"/>
          </a:p>
          <a:p>
            <a:pPr marL="57150" indent="0">
              <a:buNone/>
            </a:pPr>
            <a:r>
              <a:rPr lang="en-US" dirty="0"/>
              <a:t>Note: </a:t>
            </a:r>
            <a:r>
              <a:rPr lang="en-US" dirty="0" smtClean="0"/>
              <a:t>LTE actually </a:t>
            </a:r>
            <a:r>
              <a:rPr lang="en-US" dirty="0"/>
              <a:t>support multiple types of UE selected feedback “format”:</a:t>
            </a:r>
          </a:p>
          <a:p>
            <a:pPr marL="514350" indent="-457200"/>
            <a:r>
              <a:rPr lang="en-US" sz="2700" dirty="0"/>
              <a:t>RI (may </a:t>
            </a:r>
            <a:r>
              <a:rPr lang="en-US" sz="2700" dirty="0" smtClean="0"/>
              <a:t>change the </a:t>
            </a:r>
            <a:r>
              <a:rPr lang="en-US" sz="2700" dirty="0"/>
              <a:t>payload of the CSI)</a:t>
            </a:r>
          </a:p>
          <a:p>
            <a:pPr marL="514350" indent="-457200"/>
            <a:r>
              <a:rPr lang="en-US" sz="2700" dirty="0"/>
              <a:t>CRI (may </a:t>
            </a:r>
            <a:r>
              <a:rPr lang="en-US" sz="2700" dirty="0" smtClean="0"/>
              <a:t>change </a:t>
            </a:r>
            <a:r>
              <a:rPr lang="en-US" sz="2700" dirty="0"/>
              <a:t>the payload of the CSI)</a:t>
            </a:r>
          </a:p>
          <a:p>
            <a:pPr marL="514350" indent="-457200"/>
            <a:r>
              <a:rPr lang="en-US" sz="2700" dirty="0"/>
              <a:t>Orthogonal beam pattern for Rel. 13 Rank 3-4 codebook (no impact on the payload of the CSI)</a:t>
            </a:r>
          </a:p>
          <a:p>
            <a:pPr marL="57150" indent="0">
              <a:buNone/>
            </a:pPr>
            <a:r>
              <a:rPr lang="en-US" dirty="0" smtClean="0"/>
              <a:t>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42941603"/>
      </p:ext>
    </p:extLst>
  </p:cSld>
  <p:clrMapOvr>
    <a:masterClrMapping/>
  </p:clrMapOvr>
</p:sld>
</file>

<file path=ppt/theme/theme1.xml><?xml version="1.0" encoding="utf-8"?>
<a:theme xmlns:a="http://schemas.openxmlformats.org/drawingml/2006/main" name="R1-16xxxxx_WF on NR Multi-Point Transmissio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R1-16xxxxx_WF on NR Multi-Point Transmission</Template>
  <TotalTime>3489</TotalTime>
  <Words>366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R1-16xxxxx_WF on NR Multi-Point Transmission</vt:lpstr>
      <vt:lpstr>WF on NR CSI Acquisition</vt:lpstr>
      <vt:lpstr>Motivation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Wang, Xiaoyi</cp:lastModifiedBy>
  <cp:revision>149</cp:revision>
  <dcterms:created xsi:type="dcterms:W3CDTF">2016-04-11T23:33:51Z</dcterms:created>
  <dcterms:modified xsi:type="dcterms:W3CDTF">2016-11-16T23:40:11Z</dcterms:modified>
  <cp:contentStatus/>
</cp:coreProperties>
</file>