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anoush Hosseini" initials="KH" lastIdx="2" clrIdx="0">
    <p:extLst>
      <p:ext uri="{19B8F6BF-5375-455C-9EA6-DF929625EA0E}">
        <p15:presenceInfo xmlns:p15="http://schemas.microsoft.com/office/powerpoint/2012/main" userId="S-1-5-21-945540591-4024260831-3861152641-11066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the </a:t>
            </a:r>
            <a:r>
              <a:rPr lang="en-US" dirty="0"/>
              <a:t>C</a:t>
            </a:r>
            <a:r>
              <a:rPr lang="en-US" dirty="0" smtClean="0"/>
              <a:t>ombination of DL-UL </a:t>
            </a:r>
            <a:r>
              <a:rPr lang="en-US" dirty="0" err="1" smtClean="0"/>
              <a:t>sTTI</a:t>
            </a:r>
            <a:r>
              <a:rPr lang="en-US" dirty="0" smtClean="0"/>
              <a:t> lengths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Nokia, Alcatel-Lucent Shanghai Bell, </a:t>
            </a:r>
            <a:r>
              <a:rPr lang="en-US" dirty="0" err="1" smtClean="0"/>
              <a:t>Mediatek</a:t>
            </a:r>
            <a:r>
              <a:rPr lang="en-US" smtClean="0"/>
              <a:t>, Intel, …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#87	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Reno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, USA Nov 14 - 18, 2016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Item: 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6.2.10.2.1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  <a:p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R1-1613549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 lvl="2"/>
            <a:endParaRPr lang="en-US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1000" y="3657600"/>
            <a:ext cx="8229600" cy="2468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5" name="내용 개체 틀 2"/>
          <p:cNvSpPr>
            <a:spLocks noGrp="1"/>
          </p:cNvSpPr>
          <p:nvPr/>
        </p:nvSpPr>
        <p:spPr bwMode="auto">
          <a:xfrm>
            <a:off x="381000" y="1196181"/>
            <a:ext cx="84582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800" dirty="0" smtClean="0"/>
              <a:t>For a user capable of supporting </a:t>
            </a:r>
            <a:r>
              <a:rPr lang="en-US" altLang="ko-KR" sz="2800" dirty="0" err="1" smtClean="0"/>
              <a:t>sTTI</a:t>
            </a:r>
            <a:r>
              <a:rPr lang="en-US" altLang="ko-KR" sz="2800" dirty="0" smtClean="0"/>
              <a:t>, the following {DL,UL} configurations are supported:</a:t>
            </a:r>
          </a:p>
          <a:p>
            <a:pPr lvl="1"/>
            <a:r>
              <a:rPr lang="en-US" altLang="ko-KR" sz="2400" dirty="0" smtClean="0"/>
              <a:t>{2,2} and </a:t>
            </a:r>
            <a:r>
              <a:rPr lang="en-US" altLang="ko-KR" sz="2400" smtClean="0"/>
              <a:t>{7,7}</a:t>
            </a:r>
          </a:p>
          <a:p>
            <a:pPr lvl="1"/>
            <a:r>
              <a:rPr lang="en-US" altLang="ko-KR" smtClean="0"/>
              <a:t>FFS </a:t>
            </a:r>
            <a:r>
              <a:rPr lang="en-US" altLang="ko-KR" dirty="0" smtClean="0"/>
              <a:t>on supporting {2,7}.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59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Times New Roman</vt:lpstr>
      <vt:lpstr>Office Theme</vt:lpstr>
      <vt:lpstr>WF on the Combination of DL-UL sTTI lengths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combination of DL and UL sTTI length</dc:title>
  <dc:creator>Xiayuan (XiaYuan, WN)</dc:creator>
  <cp:lastModifiedBy>Hosseini, Kianoush</cp:lastModifiedBy>
  <cp:revision>19</cp:revision>
  <dcterms:created xsi:type="dcterms:W3CDTF">2006-08-16T00:00:00Z</dcterms:created>
  <dcterms:modified xsi:type="dcterms:W3CDTF">2016-11-16T23:16:12Z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1479068224</vt:lpwstr>
  </property>
  <property fmtid="{D5CDD505-2E9C-101B-9397-08002B2CF9AE}" pid="6" name="_2015_ms_pID_725343">
    <vt:lpwstr>(2)GdAAyOBL1nfYcCxtUHgEQyR1CWsnggyHUINoOEETNjwNx1Xd0iatGhBeRa9HdJY/xcS0LhFL
bnHcfexpu6K6kWx9E7W/me8do7Vf8HgMUkxsQfd24y7GWUE/xnTLeEWjyKfZ1nAfjUU6CwcW
5Q5XQW5h4dB7E05i1J1k/EPmsbS2EiL8+d2AC6Su00yxE0hkfD45HiwWf6kDIYOedt3nyGhh
8EqlRax7AEZCsKgklJ</vt:lpwstr>
  </property>
  <property fmtid="{D5CDD505-2E9C-101B-9397-08002B2CF9AE}" pid="7" name="_2015_ms_pID_7253431">
    <vt:lpwstr>GFa4+pTfhjKIOyrSg7GkopXegvOaMur70k+7O3njFufJeJtX1dRRE3
A5MuuDkLS1aanstIXNnj1lERzeptbpC7OjxVrphakigwtw49snUGfNOmfKTvIA2CKWLxDoyI
ZEN+0LLKvdDgjmMpb4W3jRXwY/CvyGv8oxsQSBdNKE7vVw==</vt:lpwstr>
  </property>
  <property fmtid="{D5CDD505-2E9C-101B-9397-08002B2CF9AE}" pid="8" name="_AdHocReviewCycleID">
    <vt:i4>1916373748</vt:i4>
  </property>
  <property fmtid="{D5CDD505-2E9C-101B-9397-08002B2CF9AE}" pid="9" name="_NewReviewCycle">
    <vt:lpwstr/>
  </property>
  <property fmtid="{D5CDD505-2E9C-101B-9397-08002B2CF9AE}" pid="10" name="_EmailSubject">
    <vt:lpwstr>Tdoc for WF</vt:lpwstr>
  </property>
  <property fmtid="{D5CDD505-2E9C-101B-9397-08002B2CF9AE}" pid="11" name="_AuthorEmail">
    <vt:lpwstr>kianoush@qti.qualcomm.com</vt:lpwstr>
  </property>
  <property fmtid="{D5CDD505-2E9C-101B-9397-08002B2CF9AE}" pid="12" name="_AuthorEmailDisplayName">
    <vt:lpwstr>Hosseini, Kianoush</vt:lpwstr>
  </property>
  <property fmtid="{D5CDD505-2E9C-101B-9397-08002B2CF9AE}" pid="13" name="_PreviousAdHocReviewCycleID">
    <vt:i4>-76787898</vt:i4>
  </property>
</Properties>
</file>