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8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resource allocation for PDSCH with 5 MHz channel bandwidth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dirty="0" smtClean="0">
                <a:solidFill>
                  <a:schemeClr val="tx1"/>
                </a:solidFill>
              </a:rPr>
              <a:t>, Qualcomm, Ericsson, </a:t>
            </a:r>
            <a:r>
              <a:rPr lang="en-US" altLang="zh-CN" dirty="0" smtClean="0">
                <a:solidFill>
                  <a:schemeClr val="tx1"/>
                </a:solidFill>
              </a:rPr>
              <a:t>Sony, </a:t>
            </a:r>
            <a:r>
              <a:rPr lang="en-US" altLang="zh-CN" dirty="0" smtClean="0">
                <a:solidFill>
                  <a:schemeClr val="tx1"/>
                </a:solidFill>
              </a:rPr>
              <a:t>[Intel],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39700"/>
            <a:ext cx="88201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#86bis		         </a:t>
            </a:r>
            <a:r>
              <a:rPr lang="en-US" altLang="zh-CN" sz="2400" dirty="0" smtClean="0">
                <a:latin typeface="Calibri" pitchFamily="34" charset="0"/>
              </a:rPr>
              <a:t>R1-1613537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6.2.8.1.1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000" dirty="0" smtClean="0">
                <a:ea typeface="Arial Unicode MS" pitchFamily="34" charset="-122"/>
                <a:cs typeface="Arial" charset="0"/>
              </a:rPr>
              <a:t>For 5 MHz system bandwidth, one or more </a:t>
            </a:r>
            <a:r>
              <a:rPr lang="en-US" altLang="zh-CN" sz="2000" dirty="0" err="1" smtClean="0">
                <a:ea typeface="Arial Unicode MS" pitchFamily="34" charset="-122"/>
                <a:cs typeface="Arial" charset="0"/>
              </a:rPr>
              <a:t>narrowbands</a:t>
            </a:r>
            <a:r>
              <a:rPr lang="en-US" altLang="zh-CN" sz="2000" dirty="0" smtClean="0">
                <a:ea typeface="Arial Unicode MS" pitchFamily="34" charset="-122"/>
                <a:cs typeface="Arial" charset="0"/>
              </a:rPr>
              <a:t> may be occupied by MPDCCH, distributed resource allocation is necessary for PDSCH with 5 MHz channel bandwidth.</a:t>
            </a: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ea typeface="Arial Unicode MS" pitchFamily="34" charset="-122"/>
                <a:cs typeface="Arial" charset="0"/>
              </a:rPr>
              <a:t> For system bandwidth larger than 5 MHz, i</a:t>
            </a:r>
            <a:r>
              <a:rPr lang="en-US" altLang="zh-CN" sz="2000" dirty="0" smtClean="0"/>
              <a:t>t is important that the PDSCH resource allocation allows for good coexistence with Rel-13 </a:t>
            </a:r>
            <a:r>
              <a:rPr lang="en-US" altLang="zh-CN" sz="2000" dirty="0" err="1" smtClean="0"/>
              <a:t>eMTC</a:t>
            </a:r>
            <a:r>
              <a:rPr lang="en-US" altLang="zh-CN" sz="2000" dirty="0" smtClean="0"/>
              <a:t> UEs. e.g., MPDCCH n</a:t>
            </a:r>
            <a:r>
              <a:rPr lang="en-US" altLang="zh-CN" sz="2000" dirty="0" smtClean="0">
                <a:ea typeface="Arial Unicode MS" pitchFamily="34" charset="-122"/>
                <a:cs typeface="Arial" charset="0"/>
              </a:rPr>
              <a:t>arrowband(13-18 PRB) occupied by the same UE or other UEs can not be allocated. Distributed resource allocation is necessary.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42976" y="5286388"/>
          <a:ext cx="6929502" cy="549594"/>
        </p:xfrm>
        <a:graphic>
          <a:graphicData uri="http://schemas.openxmlformats.org/drawingml/2006/table">
            <a:tbl>
              <a:tblPr/>
              <a:tblGrid>
                <a:gridCol w="209899"/>
                <a:gridCol w="101564"/>
                <a:gridCol w="101564"/>
                <a:gridCol w="101564"/>
                <a:gridCol w="101564"/>
                <a:gridCol w="101564"/>
                <a:gridCol w="101564"/>
                <a:gridCol w="101564"/>
                <a:gridCol w="25400"/>
                <a:gridCol w="177728"/>
                <a:gridCol w="101564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42190"/>
                <a:gridCol w="158553"/>
              </a:tblGrid>
              <a:tr h="214314">
                <a:tc>
                  <a:txBody>
                    <a:bodyPr/>
                    <a:lstStyle/>
                    <a:p>
                      <a:pPr marR="7620"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PRB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0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5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6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7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8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9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10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11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12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13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14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15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16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17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18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19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20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21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22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23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24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25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26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27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28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29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30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31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32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33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34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35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36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37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38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39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40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41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42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43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44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45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46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47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48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marR="7620"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49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NB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100" kern="0">
                        <a:solidFill>
                          <a:srgbClr val="000000"/>
                        </a:solidFill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marR="7620"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Calibri"/>
                        </a:rPr>
                        <a:t> </a:t>
                      </a:r>
                      <a:endParaRPr lang="zh-CN" sz="1100" kern="100"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algn="l">
                        <a:spcAft>
                          <a:spcPts val="0"/>
                        </a:spcAft>
                      </a:pPr>
                      <a:endParaRPr lang="en-US" sz="1100" kern="0" dirty="0">
                        <a:solidFill>
                          <a:srgbClr val="000000"/>
                        </a:solidFill>
                        <a:latin typeface="Calibri"/>
                        <a:ea typeface="宋体"/>
                        <a:cs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71670" y="2714620"/>
          <a:ext cx="4610100" cy="800100"/>
        </p:xfrm>
        <a:graphic>
          <a:graphicData uri="http://schemas.openxmlformats.org/presentationml/2006/ole">
            <p:oleObj spid="_x0000_s1027" name="Visio" r:id="rId3" imgW="4607929" imgH="79684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For Rel-14 BL/CE UE configured with max 5 MHz PDSCH channel bandwidth,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at least distributed resource </a:t>
            </a:r>
            <a:r>
              <a:rPr lang="en-US" altLang="zh-CN" sz="2400" dirty="0">
                <a:ea typeface="Arial Unicode MS" pitchFamily="34" charset="-122"/>
                <a:cs typeface="Arial" charset="0"/>
              </a:rPr>
              <a:t>allocation is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supported.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4491</TotalTime>
  <Words>240</Words>
  <Application>Microsoft Office PowerPoint</Application>
  <PresentationFormat>全屏显示(4:3)</PresentationFormat>
  <Paragraphs>113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Visio</vt:lpstr>
      <vt:lpstr>WF on resource allocation for PDSCH with 5 MHz channel bandwidth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209</cp:revision>
  <dcterms:created xsi:type="dcterms:W3CDTF">2015-11-15T19:00:12Z</dcterms:created>
  <dcterms:modified xsi:type="dcterms:W3CDTF">2016-11-17T03:09:31Z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