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69" r:id="rId12"/>
    <p:sldId id="274"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xmlns=""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2016/11/17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HARQ support </a:t>
            </a:r>
            <a:br>
              <a:rPr lang="en-US" altLang="zh-CN" dirty="0" smtClean="0"/>
            </a:br>
            <a:r>
              <a:rPr lang="en-US" altLang="zh-CN" dirty="0" smtClean="0"/>
              <a:t>for UL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NTT Docomo, Nokia, </a:t>
            </a:r>
            <a:r>
              <a:rPr lang="en-US" altLang="zh-CN" sz="2400" dirty="0" err="1" smtClean="0">
                <a:solidFill>
                  <a:schemeClr val="tx1"/>
                </a:solidFill>
                <a:latin typeface="Times New Roman" pitchFamily="18" charset="0"/>
                <a:cs typeface="Times New Roman" pitchFamily="18" charset="0"/>
              </a:rPr>
              <a:t>Oppo</a:t>
            </a:r>
            <a:r>
              <a:rPr lang="en-US" altLang="zh-CN" sz="2400" dirty="0" smtClean="0">
                <a:solidFill>
                  <a:schemeClr val="tx1"/>
                </a:solidFill>
                <a:latin typeface="Times New Roman" pitchFamily="18" charset="0"/>
                <a:cs typeface="Times New Roman" pitchFamily="18" charset="0"/>
              </a:rPr>
              <a:t>, InterDigital, Fujitsu</a:t>
            </a:r>
            <a:r>
              <a:rPr lang="en-US" altLang="zh-CN" sz="2400" dirty="0" smtClean="0">
                <a:latin typeface="Times New Roman" pitchFamily="18" charset="0"/>
                <a:cs typeface="Times New Roman" pitchFamily="18" charset="0"/>
              </a:rPr>
              <a:t>, CATR, </a:t>
            </a:r>
            <a:r>
              <a:rPr lang="en-US" altLang="zh-CN" sz="2400" dirty="0" err="1" smtClean="0">
                <a:latin typeface="Times New Roman" pitchFamily="18" charset="0"/>
                <a:cs typeface="Times New Roman" pitchFamily="18" charset="0"/>
              </a:rPr>
              <a:t>Spreadtrum</a:t>
            </a:r>
            <a:r>
              <a:rPr lang="en-US" altLang="zh-CN" sz="2400" dirty="0" smtClean="0">
                <a:latin typeface="Times New Roman" pitchFamily="18" charset="0"/>
                <a:cs typeface="Times New Roman" pitchFamily="18" charset="0"/>
              </a:rPr>
              <a:t>, CATT, Intel, </a:t>
            </a:r>
            <a:r>
              <a:rPr lang="en-US" altLang="zh-CN" sz="2400" dirty="0" smtClean="0">
                <a:latin typeface="Times New Roman" pitchFamily="18" charset="0"/>
                <a:cs typeface="Times New Roman" pitchFamily="18" charset="0"/>
              </a:rPr>
              <a:t>ZTE, </a:t>
            </a:r>
            <a:r>
              <a:rPr lang="en-US" altLang="zh-CN" sz="2400" dirty="0" smtClean="0">
                <a:latin typeface="Times New Roman" pitchFamily="18" charset="0"/>
                <a:cs typeface="Times New Roman" pitchFamily="18" charset="0"/>
              </a:rPr>
              <a:t>[Panasonic], …</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R1-16XXXXX</a:t>
            </a:r>
            <a:endParaRPr lang="en-US" dirty="0" smtClean="0"/>
          </a:p>
          <a:p>
            <a:r>
              <a:rPr lang="en-US" b="1" dirty="0" smtClean="0"/>
              <a:t>Reno, Nevada, USA, November 14 - 18, 2016</a:t>
            </a:r>
            <a:endParaRPr lang="en-US" dirty="0"/>
          </a:p>
        </p:txBody>
      </p:sp>
      <p:sp>
        <p:nvSpPr>
          <p:cNvPr id="2053" name="TextBox 4"/>
          <p:cNvSpPr txBox="1">
            <a:spLocks noChangeArrowheads="1"/>
          </p:cNvSpPr>
          <p:nvPr/>
        </p:nvSpPr>
        <p:spPr bwMode="auto">
          <a:xfrm>
            <a:off x="0" y="683404"/>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7.1.4.4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Background</a:t>
            </a:r>
            <a:endParaRPr lang="zh-CN" altLang="en-US" dirty="0"/>
          </a:p>
        </p:txBody>
      </p:sp>
      <p:sp>
        <p:nvSpPr>
          <p:cNvPr id="3" name="内容占位符 2"/>
          <p:cNvSpPr>
            <a:spLocks noGrp="1"/>
          </p:cNvSpPr>
          <p:nvPr>
            <p:ph idx="1"/>
          </p:nvPr>
        </p:nvSpPr>
        <p:spPr>
          <a:xfrm>
            <a:off x="628650" y="1412776"/>
            <a:ext cx="7975798" cy="4968552"/>
          </a:xfrm>
        </p:spPr>
        <p:txBody>
          <a:bodyPr>
            <a:noAutofit/>
          </a:bodyPr>
          <a:lstStyle/>
          <a:p>
            <a:pPr lvl="0">
              <a:lnSpc>
                <a:spcPct val="100000"/>
              </a:lnSpc>
              <a:spcBef>
                <a:spcPts val="600"/>
              </a:spcBef>
              <a:buFont typeface="Arial"/>
              <a:buChar char="•"/>
              <a:tabLst>
                <a:tab pos="457200" algn="l"/>
              </a:tabLst>
            </a:pPr>
            <a:r>
              <a:rPr lang="en-US" altLang="zh-CN" sz="2800" dirty="0" smtClean="0"/>
              <a:t>The following is agreed in RAN1#87</a:t>
            </a:r>
          </a:p>
          <a:p>
            <a:pPr lvl="0">
              <a:lnSpc>
                <a:spcPct val="100000"/>
              </a:lnSpc>
              <a:spcBef>
                <a:spcPts val="600"/>
              </a:spcBef>
              <a:buFont typeface="Arial"/>
              <a:buChar char="•"/>
              <a:tabLst>
                <a:tab pos="457200" algn="l"/>
              </a:tabLst>
            </a:pPr>
            <a:endParaRPr lang="en-US" altLang="zh-CN" sz="2400" dirty="0" smtClean="0"/>
          </a:p>
          <a:p>
            <a:pPr>
              <a:buNone/>
            </a:pPr>
            <a:r>
              <a:rPr lang="en-GB" altLang="zh-CN" sz="2400" b="1" u="sng" dirty="0" smtClean="0"/>
              <a:t>Agreements:</a:t>
            </a:r>
            <a:endParaRPr lang="zh-CN" altLang="zh-CN" sz="2400" dirty="0" smtClean="0"/>
          </a:p>
          <a:p>
            <a:pPr lvl="0"/>
            <a:r>
              <a:rPr lang="en-US" altLang="zh-CN" sz="2400" dirty="0" smtClean="0"/>
              <a:t>At least an UL transmission scheme without grant is supported for URLLC</a:t>
            </a:r>
            <a:endParaRPr lang="zh-CN" altLang="zh-CN" sz="2400" dirty="0" smtClean="0"/>
          </a:p>
          <a:p>
            <a:pPr lvl="1"/>
            <a:r>
              <a:rPr lang="en-US" altLang="zh-CN" dirty="0" smtClean="0"/>
              <a:t>Resource may or may not be shared among one or more users </a:t>
            </a:r>
            <a:endParaRPr lang="zh-CN" altLang="zh-CN" dirty="0" smtClean="0"/>
          </a:p>
          <a:p>
            <a:pPr lvl="2"/>
            <a:r>
              <a:rPr lang="en-US" altLang="zh-CN" sz="1600" dirty="0" smtClean="0"/>
              <a:t>FFS: resource configuration details</a:t>
            </a:r>
            <a:endParaRPr lang="zh-CN" altLang="zh-CN" sz="1600" dirty="0" smtClean="0"/>
          </a:p>
          <a:p>
            <a:pPr lvl="1"/>
            <a:r>
              <a:rPr lang="en-US" altLang="zh-CN" dirty="0" smtClean="0"/>
              <a:t>FFS other details of design</a:t>
            </a:r>
            <a:endParaRPr lang="zh-CN" altLang="zh-CN" dirty="0" smtClean="0"/>
          </a:p>
          <a:p>
            <a:pPr lvl="0">
              <a:lnSpc>
                <a:spcPct val="100000"/>
              </a:lnSpc>
              <a:spcBef>
                <a:spcPts val="600"/>
              </a:spcBef>
              <a:buFont typeface="Arial"/>
              <a:buChar char="•"/>
              <a:tabLst>
                <a:tab pos="457200" algn="l"/>
              </a:tabLst>
            </a:pPr>
            <a:endParaRPr lang="en-US" altLang="zh-CN"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Proposals</a:t>
            </a:r>
            <a:endParaRPr lang="zh-CN" altLang="en-US" strike="sngStrike" dirty="0">
              <a:solidFill>
                <a:srgbClr val="FF0000"/>
              </a:solidFill>
            </a:endParaRPr>
          </a:p>
        </p:txBody>
      </p:sp>
      <p:sp>
        <p:nvSpPr>
          <p:cNvPr id="3" name="内容占位符 2"/>
          <p:cNvSpPr>
            <a:spLocks noGrp="1"/>
          </p:cNvSpPr>
          <p:nvPr>
            <p:ph idx="1"/>
          </p:nvPr>
        </p:nvSpPr>
        <p:spPr>
          <a:xfrm>
            <a:off x="628650" y="1412776"/>
            <a:ext cx="8119814" cy="4968552"/>
          </a:xfrm>
        </p:spPr>
        <p:txBody>
          <a:bodyPr>
            <a:noAutofit/>
          </a:bodyPr>
          <a:lstStyle/>
          <a:p>
            <a:pPr lvl="0">
              <a:lnSpc>
                <a:spcPct val="100000"/>
              </a:lnSpc>
              <a:spcBef>
                <a:spcPts val="600"/>
              </a:spcBef>
              <a:buFont typeface="Arial"/>
              <a:buChar char="•"/>
              <a:tabLst>
                <a:tab pos="457200" algn="l"/>
              </a:tabLst>
            </a:pPr>
            <a:r>
              <a:rPr lang="en-US" altLang="zh-CN" sz="2800" b="1" dirty="0" smtClean="0"/>
              <a:t>For an UL URLLC transmission scheme without grant, HARQ/retransmission is supported</a:t>
            </a:r>
          </a:p>
          <a:p>
            <a:pPr lvl="1">
              <a:lnSpc>
                <a:spcPct val="100000"/>
              </a:lnSpc>
              <a:spcBef>
                <a:spcPts val="600"/>
              </a:spcBef>
              <a:buFont typeface="Arial"/>
              <a:buChar char="•"/>
              <a:tabLst>
                <a:tab pos="457200" algn="l"/>
              </a:tabLst>
            </a:pPr>
            <a:r>
              <a:rPr lang="en-US" altLang="zh-CN" sz="2400" dirty="0" smtClean="0"/>
              <a:t>FFS retransmissions are also without grant and/or triggered by grant</a:t>
            </a:r>
          </a:p>
          <a:p>
            <a:pPr lvl="1">
              <a:lnSpc>
                <a:spcPct val="100000"/>
              </a:lnSpc>
              <a:spcBef>
                <a:spcPts val="600"/>
              </a:spcBef>
              <a:buFont typeface="Arial"/>
              <a:buChar char="•"/>
              <a:tabLst>
                <a:tab pos="457200" algn="l"/>
              </a:tabLst>
            </a:pPr>
            <a:r>
              <a:rPr lang="en-US" altLang="zh-CN" sz="2400" dirty="0" smtClean="0"/>
              <a:t>FFS if retransmissions are based on A/N feedback or not</a:t>
            </a:r>
          </a:p>
          <a:p>
            <a:pPr lvl="1">
              <a:lnSpc>
                <a:spcPct val="100000"/>
              </a:lnSpc>
              <a:spcBef>
                <a:spcPts val="600"/>
              </a:spcBef>
              <a:buFont typeface="Arial"/>
              <a:buChar char="•"/>
              <a:tabLst>
                <a:tab pos="457200" algn="l"/>
              </a:tabLst>
            </a:pPr>
            <a:r>
              <a:rPr lang="en-US" altLang="zh-CN" sz="2400" dirty="0" smtClean="0"/>
              <a:t>FFS if adaptive HARQ/retransmission is needed and possible mechanisms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3296</TotalTime>
  <Words>130</Words>
  <Application>Microsoft Office PowerPoint</Application>
  <PresentationFormat>全屏显示(4:3)</PresentationFormat>
  <Paragraphs>19</Paragraphs>
  <Slides>3</Slides>
  <Notes>1</Notes>
  <HiddenSlides>0</HiddenSlides>
  <MMClips>0</MMClips>
  <ScaleCrop>false</ScaleCrop>
  <HeadingPairs>
    <vt:vector size="4" baseType="variant">
      <vt:variant>
        <vt:lpstr>主题</vt:lpstr>
      </vt:variant>
      <vt:variant>
        <vt:i4>10</vt:i4>
      </vt:variant>
      <vt:variant>
        <vt:lpstr>幻灯片标题</vt:lpstr>
      </vt:variant>
      <vt:variant>
        <vt:i4>3</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Office 主题</vt:lpstr>
      <vt:lpstr>WF on HARQ support  for UL URLLC</vt:lpstr>
      <vt:lpstr>Background</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152</cp:revision>
  <dcterms:created xsi:type="dcterms:W3CDTF">2011-12-01T07:18:24Z</dcterms:created>
  <dcterms:modified xsi:type="dcterms:W3CDTF">2016-11-17T10:55:24Z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(2)ZQ/Da4dPNZ+ACSR8Kvt41/TlJhBbe7ScZctnUAC2ql2+Z5rhFNgzsvDvx7GfrnhRBgr/ztwq
ioltOxAWvYscomM81r34l0fKmzh5hm0qI0jBMSCQVyfT2Z+cedAhcgxCAvuAzEmc7k7sL6lr
jsdTTgZxy8y93Zq6zzBkqxQX97LJbVURirV6o30r1nkUiuSgqYROYM0UvMia1BkoGiKPLFA6
wjZvMxu9SOFg2GPjA9</vt:lpwstr>
  </property>
  <property fmtid="{D5CDD505-2E9C-101B-9397-08002B2CF9AE}" pid="7" name="_2015_ms_pID_7253431">
    <vt:lpwstr>m+eCoNs0JftiTOnQnOUWTRRPTo34EIFBkDisDr4ai/fy6S1zuUOO4Z
ppu0/8dOYTuEUsSYJBAaQrSMAOdEWYecR3IKBkXqb0/5Uc8XVtcUqPg1zx3eFNDqtPgt531y
Ig3Rpq/hjihLdHTgfSLPbLJHjLArgNbLc2yfxCUcHr+Ls3Ls8tjmLYJEDhyrizxFf9iTcVHR
IWjO1j+GSu2PDNEL</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1479379127</vt:lpwstr>
  </property>
</Properties>
</file>