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embeddedFontLst>
    <p:embeddedFont>
      <p:font typeface="Ericsson Capital TT" panose="02000503000000020004" pitchFamily="2" charset="0"/>
      <p:regular r:id="rId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2016-11-16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2016-11-16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2016-11-16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7725-FFC9-45B8-BE23-3D5A7EC3F33A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A12F8A-BF89-4E36-AFDF-2A0B0E8A77E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527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2016-11-16  |  Page </a:t>
            </a:r>
            <a:fld id="{4CC3C312-7B27-4408-BDA9-18ECB6B91A0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Summary </a:t>
            </a:r>
            <a:r>
              <a:rPr lang="en-US" dirty="0"/>
              <a:t>of offline discussion on multiplexing of </a:t>
            </a:r>
            <a:r>
              <a:rPr lang="en-US" dirty="0" err="1"/>
              <a:t>eMBB</a:t>
            </a:r>
            <a:r>
              <a:rPr lang="en-US" dirty="0"/>
              <a:t> and URLLC traffic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4934" y="545910"/>
            <a:ext cx="193166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R1-1613527</a:t>
            </a:r>
          </a:p>
          <a:p>
            <a:r>
              <a:rPr lang="en-US" dirty="0"/>
              <a:t>7.1.1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For DL, </a:t>
            </a:r>
            <a:r>
              <a:rPr lang="sv-SE" sz="2000" dirty="0" err="1"/>
              <a:t>dynamic</a:t>
            </a:r>
            <a:r>
              <a:rPr lang="sv-SE" sz="2000" dirty="0"/>
              <a:t> </a:t>
            </a:r>
            <a:r>
              <a:rPr lang="sv-SE" sz="2000" dirty="0" err="1"/>
              <a:t>resource</a:t>
            </a:r>
            <a:r>
              <a:rPr lang="sv-SE" sz="2000" dirty="0"/>
              <a:t> </a:t>
            </a:r>
            <a:r>
              <a:rPr lang="sv-SE" sz="2000" dirty="0" err="1"/>
              <a:t>sharing</a:t>
            </a:r>
            <a:r>
              <a:rPr lang="sv-SE" sz="2000" dirty="0"/>
              <a:t> </a:t>
            </a:r>
            <a:r>
              <a:rPr lang="sv-SE" sz="2000" dirty="0" err="1"/>
              <a:t>between</a:t>
            </a:r>
            <a:r>
              <a:rPr lang="sv-SE" sz="2000" dirty="0"/>
              <a:t> URLLC and </a:t>
            </a:r>
            <a:r>
              <a:rPr lang="sv-SE" sz="2000" dirty="0" err="1"/>
              <a:t>eMBB</a:t>
            </a:r>
            <a:r>
              <a:rPr lang="sv-SE" sz="2000" dirty="0"/>
              <a:t> is </a:t>
            </a:r>
            <a:r>
              <a:rPr lang="sv-SE" sz="2000" dirty="0" err="1"/>
              <a:t>supported</a:t>
            </a:r>
            <a:r>
              <a:rPr lang="sv-SE" sz="2000" dirty="0"/>
              <a:t> by transmitting URLLC </a:t>
            </a:r>
            <a:r>
              <a:rPr lang="sv-SE" sz="2000" dirty="0" err="1"/>
              <a:t>traffic</a:t>
            </a:r>
            <a:r>
              <a:rPr lang="sv-SE" sz="2000" dirty="0"/>
              <a:t> </a:t>
            </a:r>
            <a:r>
              <a:rPr lang="sv-SE" sz="2000" dirty="0" err="1"/>
              <a:t>scheduled</a:t>
            </a:r>
            <a:r>
              <a:rPr lang="sv-SE" sz="2000" dirty="0"/>
              <a:t> </a:t>
            </a:r>
            <a:r>
              <a:rPr lang="sv-SE" sz="2000" dirty="0" err="1"/>
              <a:t>using</a:t>
            </a:r>
            <a:r>
              <a:rPr lang="sv-SE" sz="2000" dirty="0"/>
              <a:t> DCI</a:t>
            </a:r>
          </a:p>
          <a:p>
            <a:pPr lvl="1"/>
            <a:r>
              <a:rPr lang="sv-SE" sz="1800" dirty="0"/>
              <a:t>URLLC transmission </a:t>
            </a:r>
            <a:r>
              <a:rPr lang="sv-SE" sz="1800" dirty="0" err="1"/>
              <a:t>may</a:t>
            </a:r>
            <a:r>
              <a:rPr lang="sv-SE" sz="1800" dirty="0"/>
              <a:t> </a:t>
            </a:r>
            <a:r>
              <a:rPr lang="sv-SE" sz="1800" dirty="0" err="1"/>
              <a:t>occur</a:t>
            </a:r>
            <a:r>
              <a:rPr lang="sv-SE" sz="1800" dirty="0"/>
              <a:t> in </a:t>
            </a:r>
            <a:r>
              <a:rPr lang="sv-SE" sz="1800" dirty="0" err="1"/>
              <a:t>resources</a:t>
            </a:r>
            <a:r>
              <a:rPr lang="sv-SE" sz="1800" dirty="0"/>
              <a:t> </a:t>
            </a:r>
            <a:r>
              <a:rPr lang="sv-SE" sz="1800" dirty="0" err="1"/>
              <a:t>used</a:t>
            </a:r>
            <a:r>
              <a:rPr lang="sv-SE" sz="1800" dirty="0"/>
              <a:t> for </a:t>
            </a:r>
            <a:r>
              <a:rPr lang="sv-SE" sz="1800" dirty="0" err="1"/>
              <a:t>ongoing</a:t>
            </a:r>
            <a:r>
              <a:rPr lang="sv-SE" sz="1800" dirty="0"/>
              <a:t> </a:t>
            </a:r>
            <a:r>
              <a:rPr lang="sv-SE" sz="1800" dirty="0" err="1"/>
              <a:t>eMBB</a:t>
            </a:r>
            <a:r>
              <a:rPr lang="sv-SE" sz="1800" dirty="0"/>
              <a:t> </a:t>
            </a:r>
            <a:r>
              <a:rPr lang="sv-SE" sz="1800" dirty="0" err="1"/>
              <a:t>traffic</a:t>
            </a:r>
            <a:endParaRPr lang="sv-SE" sz="1800" dirty="0"/>
          </a:p>
          <a:p>
            <a:pPr lvl="1"/>
            <a:endParaRPr lang="sv-SE" sz="1800" dirty="0"/>
          </a:p>
          <a:p>
            <a:r>
              <a:rPr lang="sv-SE" sz="2000" dirty="0" err="1"/>
              <a:t>Means</a:t>
            </a:r>
            <a:r>
              <a:rPr lang="sv-SE" sz="2000" dirty="0"/>
              <a:t> to </a:t>
            </a:r>
            <a:r>
              <a:rPr lang="sv-SE" sz="2000" dirty="0" err="1"/>
              <a:t>handle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impact</a:t>
            </a:r>
            <a:r>
              <a:rPr lang="sv-SE" sz="2000" dirty="0"/>
              <a:t> to </a:t>
            </a:r>
            <a:r>
              <a:rPr lang="sv-SE" sz="2000" dirty="0" err="1"/>
              <a:t>eMBB</a:t>
            </a:r>
            <a:r>
              <a:rPr lang="sv-SE" sz="2000" dirty="0"/>
              <a:t> </a:t>
            </a:r>
            <a:r>
              <a:rPr lang="sv-SE" sz="2000" dirty="0" err="1"/>
              <a:t>traffic</a:t>
            </a:r>
            <a:r>
              <a:rPr lang="sv-SE" sz="2000" dirty="0"/>
              <a:t> </a:t>
            </a:r>
            <a:r>
              <a:rPr lang="sv-SE" sz="2000" dirty="0" err="1"/>
              <a:t>discussed</a:t>
            </a:r>
            <a:r>
              <a:rPr lang="sv-SE" sz="2000" dirty="0"/>
              <a:t> </a:t>
            </a:r>
            <a:r>
              <a:rPr lang="sv-SE" sz="2000" dirty="0" err="1"/>
              <a:t>include</a:t>
            </a:r>
            <a:r>
              <a:rPr lang="sv-SE" sz="2000" dirty="0"/>
              <a:t> (note, no </a:t>
            </a:r>
            <a:r>
              <a:rPr lang="sv-SE" sz="2000" dirty="0" err="1"/>
              <a:t>agreement</a:t>
            </a:r>
            <a:r>
              <a:rPr lang="sv-SE" sz="2000" dirty="0"/>
              <a:t> </a:t>
            </a:r>
            <a:r>
              <a:rPr lang="sv-SE" sz="2000" dirty="0" err="1"/>
              <a:t>which</a:t>
            </a:r>
            <a:r>
              <a:rPr lang="sv-SE" sz="2000" dirty="0"/>
              <a:t> to support)</a:t>
            </a:r>
          </a:p>
          <a:p>
            <a:pPr lvl="1"/>
            <a:r>
              <a:rPr lang="sv-SE" sz="1800" dirty="0"/>
              <a:t>HARQ </a:t>
            </a:r>
            <a:r>
              <a:rPr lang="sv-SE" sz="1800" dirty="0" err="1"/>
              <a:t>retransmission</a:t>
            </a:r>
            <a:r>
              <a:rPr lang="sv-SE" sz="1800" dirty="0"/>
              <a:t> </a:t>
            </a:r>
            <a:r>
              <a:rPr lang="sv-SE" sz="1800" dirty="0" err="1"/>
              <a:t>of</a:t>
            </a:r>
            <a:r>
              <a:rPr lang="sv-SE" sz="1800" dirty="0"/>
              <a:t> </a:t>
            </a:r>
            <a:r>
              <a:rPr lang="sv-SE" sz="1800" dirty="0" err="1"/>
              <a:t>eMBB</a:t>
            </a:r>
            <a:r>
              <a:rPr lang="sv-SE" sz="1800" dirty="0"/>
              <a:t> </a:t>
            </a:r>
            <a:r>
              <a:rPr lang="sv-SE" sz="1800" dirty="0" err="1"/>
              <a:t>traffic</a:t>
            </a:r>
            <a:endParaRPr lang="sv-SE" sz="1800" dirty="0"/>
          </a:p>
          <a:p>
            <a:pPr lvl="1"/>
            <a:r>
              <a:rPr lang="sv-SE" sz="1800" dirty="0"/>
              <a:t>Explicit </a:t>
            </a:r>
            <a:r>
              <a:rPr lang="sv-SE" sz="1800" dirty="0" err="1"/>
              <a:t>indication</a:t>
            </a:r>
            <a:r>
              <a:rPr lang="sv-SE" sz="1800" dirty="0"/>
              <a:t> to </a:t>
            </a:r>
            <a:r>
              <a:rPr lang="sv-SE" sz="1800" dirty="0" err="1"/>
              <a:t>eMBB</a:t>
            </a:r>
            <a:r>
              <a:rPr lang="sv-SE" sz="1800" dirty="0"/>
              <a:t> UE </a:t>
            </a:r>
            <a:r>
              <a:rPr lang="sv-SE" sz="1800" dirty="0" err="1"/>
              <a:t>that</a:t>
            </a:r>
            <a:r>
              <a:rPr lang="sv-SE" sz="1800" dirty="0"/>
              <a:t> URLLC </a:t>
            </a:r>
            <a:r>
              <a:rPr lang="sv-SE" sz="1800" dirty="0" err="1"/>
              <a:t>traffic</a:t>
            </a:r>
            <a:r>
              <a:rPr lang="sv-SE" sz="1800" dirty="0"/>
              <a:t> is </a:t>
            </a:r>
            <a:r>
              <a:rPr lang="sv-SE" sz="1800" dirty="0" err="1"/>
              <a:t>occuring</a:t>
            </a:r>
            <a:r>
              <a:rPr lang="sv-SE" sz="1800" dirty="0"/>
              <a:t> or has </a:t>
            </a:r>
            <a:r>
              <a:rPr lang="sv-SE" sz="1800" dirty="0" err="1"/>
              <a:t>occured</a:t>
            </a:r>
            <a:r>
              <a:rPr lang="sv-SE" sz="1800" dirty="0"/>
              <a:t>, the </a:t>
            </a:r>
            <a:r>
              <a:rPr lang="sv-SE" sz="1800" dirty="0" err="1"/>
              <a:t>eMBB</a:t>
            </a:r>
            <a:r>
              <a:rPr lang="sv-SE" sz="1800" dirty="0"/>
              <a:t> UE </a:t>
            </a:r>
            <a:r>
              <a:rPr lang="sv-SE" sz="1800" dirty="0" err="1"/>
              <a:t>takes</a:t>
            </a:r>
            <a:r>
              <a:rPr lang="sv-SE" sz="1800" dirty="0"/>
              <a:t> </a:t>
            </a:r>
            <a:r>
              <a:rPr lang="sv-SE" sz="1800" dirty="0" err="1"/>
              <a:t>this</a:t>
            </a:r>
            <a:r>
              <a:rPr lang="sv-SE" sz="1800" dirty="0"/>
              <a:t> </a:t>
            </a:r>
            <a:r>
              <a:rPr lang="sv-SE" sz="1800" dirty="0" err="1"/>
              <a:t>into</a:t>
            </a:r>
            <a:r>
              <a:rPr lang="sv-SE" sz="1800" dirty="0"/>
              <a:t> </a:t>
            </a:r>
            <a:r>
              <a:rPr lang="sv-SE" sz="1800" dirty="0" err="1"/>
              <a:t>account</a:t>
            </a:r>
            <a:r>
              <a:rPr lang="sv-SE" sz="1800" dirty="0"/>
              <a:t> in the receiver</a:t>
            </a:r>
          </a:p>
          <a:p>
            <a:pPr lvl="1"/>
            <a:r>
              <a:rPr lang="sv-SE" sz="1800" dirty="0"/>
              <a:t>Blind </a:t>
            </a:r>
            <a:r>
              <a:rPr lang="sv-SE" sz="1800" dirty="0" err="1"/>
              <a:t>detection</a:t>
            </a:r>
            <a:r>
              <a:rPr lang="sv-SE" sz="1800" dirty="0"/>
              <a:t> in the </a:t>
            </a:r>
            <a:r>
              <a:rPr lang="sv-SE" sz="1800" dirty="0" err="1"/>
              <a:t>eMBB</a:t>
            </a:r>
            <a:r>
              <a:rPr lang="sv-SE" sz="1800" dirty="0"/>
              <a:t> UE </a:t>
            </a:r>
            <a:r>
              <a:rPr lang="sv-SE" sz="1800" dirty="0" err="1"/>
              <a:t>that</a:t>
            </a:r>
            <a:r>
              <a:rPr lang="sv-SE" sz="1800" dirty="0"/>
              <a:t> URLLC </a:t>
            </a:r>
            <a:r>
              <a:rPr lang="sv-SE" sz="1800" dirty="0" err="1"/>
              <a:t>traffic</a:t>
            </a:r>
            <a:r>
              <a:rPr lang="sv-SE" sz="1800" dirty="0"/>
              <a:t> is </a:t>
            </a:r>
            <a:r>
              <a:rPr lang="sv-SE" sz="1800" dirty="0" err="1"/>
              <a:t>interfering</a:t>
            </a:r>
            <a:endParaRPr lang="sv-SE" sz="1800" dirty="0"/>
          </a:p>
          <a:p>
            <a:pPr lvl="1"/>
            <a:r>
              <a:rPr lang="sv-SE" sz="1800" dirty="0" err="1"/>
              <a:t>eMBB</a:t>
            </a:r>
            <a:r>
              <a:rPr lang="sv-SE" sz="1800" dirty="0"/>
              <a:t> transmission is </a:t>
            </a:r>
            <a:r>
              <a:rPr lang="sv-SE" sz="1800" dirty="0" err="1"/>
              <a:t>suspended</a:t>
            </a:r>
            <a:r>
              <a:rPr lang="sv-SE" sz="1800" dirty="0"/>
              <a:t>, </a:t>
            </a:r>
            <a:r>
              <a:rPr lang="sv-SE" sz="1800" dirty="0" err="1"/>
              <a:t>gNB</a:t>
            </a:r>
            <a:r>
              <a:rPr lang="sv-SE" sz="1800" dirty="0"/>
              <a:t> </a:t>
            </a:r>
            <a:r>
              <a:rPr lang="sv-SE" sz="1800" dirty="0" err="1"/>
              <a:t>transmits</a:t>
            </a:r>
            <a:r>
              <a:rPr lang="sv-SE" sz="1800" dirty="0"/>
              <a:t> the </a:t>
            </a:r>
            <a:r>
              <a:rPr lang="sv-SE" sz="1800" dirty="0" err="1"/>
              <a:t>suspended</a:t>
            </a:r>
            <a:r>
              <a:rPr lang="sv-SE" sz="1800" dirty="0"/>
              <a:t> data at a later </a:t>
            </a:r>
            <a:r>
              <a:rPr lang="sv-SE" sz="1800" dirty="0" err="1"/>
              <a:t>point</a:t>
            </a:r>
            <a:r>
              <a:rPr lang="sv-SE" sz="1800" dirty="0"/>
              <a:t> in </a:t>
            </a:r>
            <a:r>
              <a:rPr lang="sv-SE" sz="1800" dirty="0" err="1"/>
              <a:t>time</a:t>
            </a:r>
            <a:endParaRPr lang="sv-SE" sz="1800" dirty="0"/>
          </a:p>
          <a:p>
            <a:pPr lvl="1"/>
            <a:r>
              <a:rPr lang="sv-SE" sz="1800" dirty="0" err="1"/>
              <a:t>Outer</a:t>
            </a:r>
            <a:r>
              <a:rPr lang="sv-SE" sz="1800" dirty="0"/>
              <a:t> </a:t>
            </a:r>
            <a:r>
              <a:rPr lang="sv-SE" sz="1800" dirty="0" err="1"/>
              <a:t>coding</a:t>
            </a:r>
            <a:endParaRPr lang="sv-SE" sz="1800" dirty="0"/>
          </a:p>
          <a:p>
            <a:pPr lvl="1"/>
            <a:r>
              <a:rPr lang="sv-SE" sz="1800" dirty="0"/>
              <a:t>CB </a:t>
            </a:r>
            <a:r>
              <a:rPr lang="sv-SE" sz="1800" dirty="0" err="1"/>
              <a:t>interleaving</a:t>
            </a:r>
            <a:endParaRPr lang="sv-SE" sz="1800" dirty="0"/>
          </a:p>
          <a:p>
            <a:pPr lvl="1"/>
            <a:endParaRPr lang="sv-SE" sz="1800" dirty="0"/>
          </a:p>
          <a:p>
            <a:endParaRPr lang="sv-SE" sz="2000" dirty="0"/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Outcome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</TotalTime>
  <Words>132</Words>
  <Application>Microsoft Office PowerPoint</Application>
  <PresentationFormat>Custom</PresentationFormat>
  <Paragraphs>24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Ericsson Capital TT</vt:lpstr>
      <vt:lpstr>PresentationTemplate2011</vt:lpstr>
      <vt:lpstr>Summary of offline discussion on multiplexing of eMBB and URLLC traffic</vt:lpstr>
      <vt:lpstr>Outcome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Symmary of offline discussion on multiplexing of eMBB and URLLC traffic</dc:title>
  <dc:creator>Stefan Parkvall</dc:creator>
  <cp:keywords/>
  <dc:description>Rev PA1</dc:description>
  <cp:lastModifiedBy>Stefan Parkvall</cp:lastModifiedBy>
  <cp:revision>2</cp:revision>
  <dcterms:created xsi:type="dcterms:W3CDTF">2016-11-16T19:32:03Z</dcterms:created>
  <dcterms:modified xsi:type="dcterms:W3CDTF">2016-11-16T19:33:48Z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2016-11-16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2016-11-16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