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31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5656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9199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26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2943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4259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504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602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430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4305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7253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9314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CE62A-D367-41AE-99AF-E63B64BBC640}" type="datetimeFigureOut">
              <a:rPr lang="en-AU" smtClean="0"/>
              <a:t>17/11/2016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3677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signaling for MUST Case 1/2/3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 smtClean="0"/>
              <a:t>NEC, Nokia, </a:t>
            </a:r>
            <a:r>
              <a:rPr lang="en-US" dirty="0"/>
              <a:t>Alcatel-Lucent Shanghai Bell, Qualcomm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</a:t>
            </a:r>
            <a:r>
              <a:rPr lang="sv-SE" altLang="ko-KR" b="1">
                <a:latin typeface="Calibri" pitchFamily="34" charset="0"/>
                <a:cs typeface="Times New Roman" pitchFamily="18" charset="0"/>
              </a:rPr>
              <a:t>: </a:t>
            </a:r>
            <a:r>
              <a:rPr lang="sv-SE" altLang="ko-KR" b="1" smtClean="0">
                <a:latin typeface="Calibri" pitchFamily="34" charset="0"/>
                <a:cs typeface="Times New Roman" pitchFamily="18" charset="0"/>
              </a:rPr>
              <a:t>6.2.3.2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7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R1-1613523</a:t>
            </a:r>
            <a:endParaRPr lang="ko-KR" altLang="en-US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583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Background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Assistance with RA alignment of interference cannot support efficient operation of MUST Case 1/2 with sub-band scheduling using feedback mode 3-1.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36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Proposal	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MUST Case 1/2/3 operation without resource allocation (RA) alignment of interference within near-UE allocation is supported. </a:t>
            </a:r>
          </a:p>
          <a:p>
            <a:pPr marL="742950" marR="0" lvl="1" indent="-28575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  <a:latin typeface="Calibri"/>
              </a:rPr>
              <a:t>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 DCIs are supported; </a:t>
            </a:r>
          </a:p>
          <a:p>
            <a:pPr marL="1143000" marR="0" lvl="2" indent="-22860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1st DCI</a:t>
            </a:r>
          </a:p>
          <a:p>
            <a:pPr marL="1600200" marR="0" lvl="3" indent="-22860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Self DCI and at least 1 bit  for dynamic MUST/Non-MUST operation. </a:t>
            </a:r>
          </a:p>
          <a:p>
            <a:pPr marL="1143000" marR="0" lvl="2" indent="-22860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nd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DCI</a:t>
            </a:r>
          </a:p>
          <a:p>
            <a:pPr marL="1600200" marR="0" lvl="3" indent="-22860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en-GB" sz="1600" noProof="0" dirty="0" smtClean="0">
                <a:solidFill>
                  <a:sysClr val="windowText" lastClr="000000"/>
                </a:solidFill>
                <a:latin typeface="Calibri"/>
              </a:rPr>
              <a:t>Co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ntaining MUST assistance information for one or more MUST far UEs.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943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99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Times New Roman</vt:lpstr>
      <vt:lpstr>Office Theme</vt:lpstr>
      <vt:lpstr>WF on signaling for MUST Case 1/2/3</vt:lpstr>
      <vt:lpstr>PowerPoint Presentation</vt:lpstr>
      <vt:lpstr>PowerPoint Presentation</vt:lpstr>
    </vt:vector>
  </TitlesOfParts>
  <Company>NEC Australia Pty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signaling for MUST Case 1/2/3</dc:title>
  <dc:creator>NEC</dc:creator>
  <cp:lastModifiedBy>NEC</cp:lastModifiedBy>
  <cp:revision>6</cp:revision>
  <dcterms:created xsi:type="dcterms:W3CDTF">2016-11-15T20:40:26Z</dcterms:created>
  <dcterms:modified xsi:type="dcterms:W3CDTF">2016-11-16T19:10:07Z</dcterms:modified>
</cp:coreProperties>
</file>