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6"/>
  </p:notesMasterIdLst>
  <p:sldIdLst>
    <p:sldId id="256" r:id="rId2"/>
    <p:sldId id="287" r:id="rId3"/>
    <p:sldId id="288" r:id="rId4"/>
    <p:sldId id="290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2861" autoAdjust="0"/>
    <p:restoredTop sz="82844" autoAdjust="0"/>
  </p:normalViewPr>
  <p:slideViewPr>
    <p:cSldViewPr>
      <p:cViewPr varScale="1">
        <p:scale>
          <a:sx n="67" d="100"/>
          <a:sy n="67" d="100"/>
        </p:scale>
        <p:origin x="1795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63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11/16/2016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5668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V2V support for TDD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Intel, CATT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3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87</a:t>
            </a:r>
            <a:r>
              <a:rPr lang="en-GB" altLang="ko-KR" sz="1800" b="1" dirty="0">
                <a:cs typeface="Times New Roman" panose="02020603050405020304" pitchFamily="18" charset="0"/>
              </a:rPr>
              <a:t>				</a:t>
            </a:r>
            <a:r>
              <a:rPr lang="en-GB" altLang="ko-KR" sz="1800" b="1" dirty="0"/>
              <a:t>                  </a:t>
            </a:r>
            <a:r>
              <a:rPr lang="ru-RU" sz="1800" b="1" dirty="0"/>
              <a:t>R1-1613518</a:t>
            </a:r>
            <a:endParaRPr lang="en-US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Reno, USA, 14th </a:t>
            </a:r>
            <a:r>
              <a:rPr lang="en-US" altLang="ko-KR" sz="1800" b="1" dirty="0"/>
              <a:t>- </a:t>
            </a:r>
            <a:r>
              <a:rPr lang="en-US" altLang="ko-KR" sz="1800" b="1" dirty="0" smtClean="0"/>
              <a:t>18th November </a:t>
            </a:r>
            <a:r>
              <a:rPr lang="en-US" altLang="ko-KR" sz="1800" b="1" dirty="0"/>
              <a:t>2016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</a:t>
            </a:r>
            <a:r>
              <a:rPr lang="en-US" altLang="ko-KR" sz="1800" b="1" dirty="0" smtClean="0"/>
              <a:t>– 6.2.1.7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z="2400" dirty="0" smtClean="0"/>
              <a:t>RAN1#86 agreement</a:t>
            </a:r>
          </a:p>
          <a:p>
            <a:pPr lvl="1"/>
            <a:r>
              <a:rPr lang="en-GB" sz="2000" dirty="0" smtClean="0"/>
              <a:t>V2V </a:t>
            </a:r>
            <a:r>
              <a:rPr lang="en-GB" sz="2000" dirty="0"/>
              <a:t>pool is defined by a repeating bitmap mapped to all subframes except for at least SLSS subframes which are </a:t>
            </a:r>
            <a:r>
              <a:rPr lang="en-GB" sz="2000" dirty="0" smtClean="0"/>
              <a:t>skipped</a:t>
            </a:r>
          </a:p>
          <a:p>
            <a:r>
              <a:rPr lang="en-US" altLang="ko-KR" sz="2400" dirty="0" smtClean="0"/>
              <a:t>TS 36.213 </a:t>
            </a:r>
          </a:p>
          <a:p>
            <a:pPr lvl="1"/>
            <a:r>
              <a:rPr lang="en-US" altLang="ko-KR" sz="2000" dirty="0" smtClean="0"/>
              <a:t>“The </a:t>
            </a:r>
            <a:r>
              <a:rPr lang="en-US" altLang="ko-KR" sz="2000" dirty="0"/>
              <a:t>set of subframes that may belong to a PSSCH resource pool for </a:t>
            </a:r>
            <a:r>
              <a:rPr lang="en-US" altLang="ko-KR" sz="2000" dirty="0" err="1"/>
              <a:t>sidelink</a:t>
            </a:r>
            <a:r>
              <a:rPr lang="en-US" altLang="ko-KR" sz="2000" dirty="0"/>
              <a:t> transmission mode 3 or 4 </a:t>
            </a:r>
            <a:r>
              <a:rPr lang="en-US" altLang="ko-KR" sz="2000" dirty="0" smtClean="0"/>
              <a:t>….. includes </a:t>
            </a:r>
            <a:r>
              <a:rPr lang="en-US" altLang="ko-KR" sz="2000" dirty="0"/>
              <a:t>all the subframes except those in which SLSS resource is </a:t>
            </a:r>
            <a:r>
              <a:rPr lang="en-US" altLang="ko-KR" sz="2000" dirty="0" smtClean="0"/>
              <a:t>configured”</a:t>
            </a:r>
            <a:endParaRPr lang="en-GB" sz="2000" dirty="0"/>
          </a:p>
          <a:p>
            <a:pPr lvl="0"/>
            <a:r>
              <a:rPr lang="en-US" sz="2400" dirty="0" smtClean="0"/>
              <a:t>Observation</a:t>
            </a:r>
          </a:p>
          <a:p>
            <a:pPr lvl="1"/>
            <a:r>
              <a:rPr lang="en-US" sz="2000" dirty="0" smtClean="0"/>
              <a:t>It is not clear whether DL and S subframes are skipped (similar to SLSS) or not in case of TDD shared carrier</a:t>
            </a:r>
          </a:p>
          <a:p>
            <a:pPr lvl="1"/>
            <a:r>
              <a:rPr lang="en-US" sz="2000" dirty="0" smtClean="0"/>
              <a:t>Additional RAN1 WG agreements are needed to support V2V communication in TDD shared carrier</a:t>
            </a:r>
            <a:endParaRPr lang="ru-RU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12085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25963"/>
          </a:xfrm>
        </p:spPr>
        <p:txBody>
          <a:bodyPr/>
          <a:lstStyle/>
          <a:p>
            <a:r>
              <a:rPr lang="en-US" dirty="0" smtClean="0"/>
              <a:t>Proposal 1</a:t>
            </a:r>
          </a:p>
          <a:p>
            <a:pPr lvl="1"/>
            <a:r>
              <a:rPr lang="en-US" dirty="0" smtClean="0"/>
              <a:t>In case of TDD shared carrier, DL </a:t>
            </a:r>
            <a:r>
              <a:rPr lang="en-US" dirty="0"/>
              <a:t>and </a:t>
            </a:r>
            <a:r>
              <a:rPr lang="en-US" dirty="0" smtClean="0"/>
              <a:t>S(Special) </a:t>
            </a:r>
            <a:r>
              <a:rPr lang="en-US" dirty="0"/>
              <a:t>subframes are skipped similar to </a:t>
            </a:r>
            <a:r>
              <a:rPr lang="en-US" dirty="0" smtClean="0"/>
              <a:t>SLSS subframes</a:t>
            </a:r>
          </a:p>
          <a:p>
            <a:r>
              <a:rPr lang="en-US" dirty="0"/>
              <a:t>Proposal </a:t>
            </a:r>
            <a:r>
              <a:rPr lang="en-US" dirty="0" smtClean="0"/>
              <a:t>2</a:t>
            </a:r>
            <a:endParaRPr lang="en-US" dirty="0"/>
          </a:p>
          <a:p>
            <a:pPr lvl="1"/>
            <a:r>
              <a:rPr lang="en-US" dirty="0" smtClean="0"/>
              <a:t>The </a:t>
            </a:r>
            <a:r>
              <a:rPr lang="en-US" dirty="0" err="1" smtClean="0"/>
              <a:t>Pstep</a:t>
            </a:r>
            <a:r>
              <a:rPr lang="en-US" dirty="0" smtClean="0"/>
              <a:t> parameter is adjusted according to UL-DL configuration</a:t>
            </a:r>
          </a:p>
          <a:p>
            <a:pPr lvl="1"/>
            <a:r>
              <a:rPr lang="en-US" dirty="0" err="1" smtClean="0"/>
              <a:t>Pstep_sharedTDD</a:t>
            </a:r>
            <a:r>
              <a:rPr lang="en-US" dirty="0" smtClean="0"/>
              <a:t> = </a:t>
            </a:r>
            <a:r>
              <a:rPr lang="en-US" dirty="0" err="1" smtClean="0"/>
              <a:t>Pstep</a:t>
            </a:r>
            <a:r>
              <a:rPr lang="en-US" dirty="0" smtClean="0"/>
              <a:t>*(UL/(UL+DL+S))</a:t>
            </a:r>
            <a:endParaRPr lang="ru-RU" dirty="0"/>
          </a:p>
          <a:p>
            <a:pPr lvl="1"/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01156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25963"/>
          </a:xfrm>
        </p:spPr>
        <p:txBody>
          <a:bodyPr/>
          <a:lstStyle/>
          <a:p>
            <a:r>
              <a:rPr lang="en-US" dirty="0"/>
              <a:t>Proposal 3</a:t>
            </a:r>
          </a:p>
          <a:p>
            <a:pPr lvl="1"/>
            <a:r>
              <a:rPr lang="en-US" dirty="0"/>
              <a:t>The following V2V subframe bitmap sizes are supported for </a:t>
            </a:r>
            <a:r>
              <a:rPr lang="en-US" dirty="0" smtClean="0"/>
              <a:t>TDD </a:t>
            </a:r>
            <a:r>
              <a:rPr lang="en-US" altLang="zh-CN" dirty="0" smtClean="0"/>
              <a:t>shared carrier</a:t>
            </a:r>
            <a:endParaRPr lang="en-US" dirty="0"/>
          </a:p>
          <a:p>
            <a:pPr lvl="2"/>
            <a:r>
              <a:rPr lang="en-US" dirty="0"/>
              <a:t>TDD#0: 60;  TDD#1: 40; TDD#2: 20, TDD#3: 30, TDD#4: 20, TDD#5: 10, TDD#6: </a:t>
            </a:r>
            <a:r>
              <a:rPr lang="en-US" dirty="0" smtClean="0"/>
              <a:t>50 (equivalent of 100 for FDD/dedicated carrier)</a:t>
            </a:r>
            <a:endParaRPr lang="en-US" dirty="0"/>
          </a:p>
          <a:p>
            <a:pPr lvl="2"/>
            <a:r>
              <a:rPr lang="en-US" dirty="0"/>
              <a:t>TDD#0: 12;  TDD#1: 8; TDD#2: 4, TDD#3: 6, TDD#4: 4, TDD#5: 2, TDD#6: </a:t>
            </a:r>
            <a:r>
              <a:rPr lang="en-US" dirty="0" smtClean="0"/>
              <a:t>10 (</a:t>
            </a:r>
            <a:r>
              <a:rPr lang="en-US" dirty="0"/>
              <a:t>equivalent of </a:t>
            </a:r>
            <a:r>
              <a:rPr lang="en-US" dirty="0" smtClean="0"/>
              <a:t>20 for FDD</a:t>
            </a:r>
            <a:r>
              <a:rPr lang="en-US" altLang="zh-CN" dirty="0" smtClean="0"/>
              <a:t>/dedicated carrier</a:t>
            </a:r>
            <a:r>
              <a:rPr lang="en-US" dirty="0" smtClean="0"/>
              <a:t>)</a:t>
            </a:r>
            <a:endParaRPr lang="en-US" dirty="0"/>
          </a:p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66039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245</Words>
  <Application>Microsoft Office PowerPoint</Application>
  <PresentationFormat>On-screen Show (4:3)</PresentationFormat>
  <Paragraphs>29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맑은 고딕</vt:lpstr>
      <vt:lpstr>宋体</vt:lpstr>
      <vt:lpstr>Arial</vt:lpstr>
      <vt:lpstr>Calibri</vt:lpstr>
      <vt:lpstr>Times New Roman</vt:lpstr>
      <vt:lpstr>Office Theme</vt:lpstr>
      <vt:lpstr>WF on V2V support for TDD</vt:lpstr>
      <vt:lpstr>Background</vt:lpstr>
      <vt:lpstr>Proposals</vt:lpstr>
      <vt:lpstr>Proposals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CTPClassification=CTP_PUBLIC:VisualMarkings=</cp:keywords>
  <cp:lastModifiedBy/>
  <cp:revision>1</cp:revision>
  <dcterms:created xsi:type="dcterms:W3CDTF">2016-04-08T13:39:05Z</dcterms:created>
  <dcterms:modified xsi:type="dcterms:W3CDTF">2016-11-16T18:33:00Z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1e659312-ef3e-4cad-b687-93b6cd6b046f</vt:lpwstr>
  </property>
  <property fmtid="{D5CDD505-2E9C-101B-9397-08002B2CF9AE}" pid="3" name="CTP_TimeStamp">
    <vt:lpwstr>2016-11-16 18:32:41Z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