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74" r:id="rId3"/>
    <p:sldId id="28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859" autoAdjust="0"/>
    <p:restoredTop sz="94660" autoAdjust="0"/>
  </p:normalViewPr>
  <p:slideViewPr>
    <p:cSldViewPr>
      <p:cViewPr>
        <p:scale>
          <a:sx n="100" d="100"/>
          <a:sy n="100" d="100"/>
        </p:scale>
        <p:origin x="-14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11/17/2016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</a:t>
            </a:r>
            <a:r>
              <a:rPr lang="en-US" altLang="zh-CN" dirty="0" smtClean="0"/>
              <a:t>partial sensing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Samsung, </a:t>
            </a:r>
            <a:r>
              <a:rPr lang="en-US" altLang="zh-CN" dirty="0" err="1" smtClean="0">
                <a:solidFill>
                  <a:schemeClr val="tx1"/>
                </a:solidFill>
              </a:rPr>
              <a:t>Sequans</a:t>
            </a:r>
            <a:r>
              <a:rPr lang="en-US" altLang="zh-CN" dirty="0" smtClean="0">
                <a:solidFill>
                  <a:schemeClr val="tx1"/>
                </a:solidFill>
              </a:rPr>
              <a:t>, ZTE, </a:t>
            </a:r>
            <a:r>
              <a:rPr lang="en-US" altLang="zh-CN" dirty="0" smtClean="0"/>
              <a:t>…</a:t>
            </a:r>
            <a:endParaRPr lang="en-US" altLang="zh-CN" dirty="0" smtClean="0"/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1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#87</a:t>
            </a:r>
            <a:r>
              <a:rPr lang="en-GB" altLang="ko-KR" sz="1800" b="1" dirty="0"/>
              <a:t>				                  </a:t>
            </a:r>
            <a:r>
              <a:rPr lang="ru-RU" altLang="ru-RU" sz="1800" b="1" dirty="0" smtClean="0"/>
              <a:t>R1-16</a:t>
            </a:r>
            <a:r>
              <a:rPr lang="en-US" altLang="ru-RU" sz="1800" b="1" smtClean="0"/>
              <a:t>13465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de-DE" altLang="zh-CN" sz="1800" b="1" dirty="0"/>
              <a:t>Reno, Nevada, USA </a:t>
            </a:r>
            <a:r>
              <a:rPr lang="en-US" altLang="zh-CN" sz="1800" b="1" dirty="0"/>
              <a:t>November 14 – 18,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6.2.1.2.2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altLang="zh-CN" b="1" u="sng" dirty="0" smtClean="0"/>
              <a:t>Agreement (RAN1#86):</a:t>
            </a:r>
            <a:endParaRPr lang="zh-CN" altLang="zh-CN" dirty="0"/>
          </a:p>
          <a:p>
            <a:pPr lvl="0"/>
            <a:r>
              <a:rPr lang="en-US" altLang="zh-CN" dirty="0"/>
              <a:t>The specification supports the possibility for a P-UE to use random selection, including at least all P-UEs which do not have sidelink Rx capability</a:t>
            </a:r>
            <a:endParaRPr lang="zh-CN" altLang="zh-CN" dirty="0"/>
          </a:p>
          <a:p>
            <a:pPr lvl="1"/>
            <a:r>
              <a:rPr lang="en-US" altLang="zh-CN" dirty="0"/>
              <a:t>If a P-UE uses random selection, it shall only pools in which random selection by P-UEs is permitted</a:t>
            </a:r>
            <a:endParaRPr lang="zh-CN" altLang="zh-CN" dirty="0"/>
          </a:p>
          <a:p>
            <a:pPr lvl="1"/>
            <a:r>
              <a:rPr lang="en-US" altLang="zh-CN" dirty="0"/>
              <a:t>It is up to network configuration whether a pool in which random selection by P-UEs is permitted overlaps with other pools</a:t>
            </a:r>
            <a:endParaRPr lang="zh-CN" altLang="zh-CN" dirty="0"/>
          </a:p>
          <a:p>
            <a:pPr lvl="1"/>
            <a:r>
              <a:rPr lang="en-US" altLang="zh-CN" dirty="0"/>
              <a:t>The specification supports the possibility to configure pools in which random selection by P-UEs is not permitted</a:t>
            </a:r>
            <a:endParaRPr lang="zh-CN" altLang="zh-CN" dirty="0"/>
          </a:p>
          <a:p>
            <a:pPr lvl="0"/>
            <a:r>
              <a:rPr lang="en-US" altLang="zh-CN" dirty="0"/>
              <a:t>The specification supports the possibility for a P-UE to use partial sensing in a subset of subframes</a:t>
            </a:r>
            <a:endParaRPr lang="zh-CN" altLang="zh-CN" dirty="0"/>
          </a:p>
          <a:p>
            <a:pPr lvl="1"/>
            <a:r>
              <a:rPr lang="en-US" altLang="zh-CN" dirty="0"/>
              <a:t>Details of P-UE partial sensing are FFS</a:t>
            </a:r>
            <a:endParaRPr lang="zh-CN" altLang="zh-CN" dirty="0"/>
          </a:p>
          <a:p>
            <a:pPr lvl="2"/>
            <a:r>
              <a:rPr lang="en-US" altLang="zh-CN" dirty="0"/>
              <a:t>V2V sensing-based resource selection is the baseline; strive to define P-UE partial sensing-based resource selection to be as similar as possible to V2V sensing-based resource selection</a:t>
            </a:r>
            <a:endParaRPr lang="zh-CN" altLang="zh-CN" dirty="0"/>
          </a:p>
          <a:p>
            <a:pPr lvl="1"/>
            <a:r>
              <a:rPr lang="en-US" altLang="zh-CN" b="1" dirty="0">
                <a:solidFill>
                  <a:srgbClr val="C00000"/>
                </a:solidFill>
              </a:rPr>
              <a:t>FFS whether support of partial sensing is mandatory for P-UEs with sidelink Rx capability</a:t>
            </a:r>
            <a:endParaRPr lang="zh-CN" altLang="zh-CN" b="1" dirty="0">
              <a:solidFill>
                <a:srgbClr val="C00000"/>
              </a:solidFill>
            </a:endParaRPr>
          </a:p>
          <a:p>
            <a:pPr lvl="1"/>
            <a:r>
              <a:rPr lang="en-US" altLang="zh-CN" b="1" dirty="0">
                <a:solidFill>
                  <a:srgbClr val="C00000"/>
                </a:solidFill>
              </a:rPr>
              <a:t>FFS under what conditions a P-UE that supports partial sensing uses partial sensing</a:t>
            </a:r>
            <a:endParaRPr lang="zh-CN" altLang="zh-CN" b="1" dirty="0">
              <a:solidFill>
                <a:srgbClr val="C00000"/>
              </a:solidFill>
            </a:endParaRPr>
          </a:p>
          <a:p>
            <a:pPr lvl="1"/>
            <a:r>
              <a:rPr lang="en-US" altLang="zh-CN" dirty="0"/>
              <a:t>If a P-UE uses partial sensing, </a:t>
            </a:r>
            <a:endParaRPr lang="zh-CN" altLang="zh-CN" dirty="0"/>
          </a:p>
          <a:p>
            <a:pPr lvl="2"/>
            <a:r>
              <a:rPr lang="en-US" altLang="zh-CN" dirty="0"/>
              <a:t>details of resource pool </a:t>
            </a:r>
            <a:r>
              <a:rPr lang="en-US" altLang="zh-CN" dirty="0" smtClean="0"/>
              <a:t>FFS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Support of partial sensing is mandatory for P-UEs with sidelink Rx capability;</a:t>
            </a:r>
          </a:p>
          <a:p>
            <a:r>
              <a:rPr lang="en-US" altLang="zh-CN" dirty="0" smtClean="0"/>
              <a:t>P-UE </a:t>
            </a:r>
            <a:r>
              <a:rPr lang="en-US" altLang="zh-CN" dirty="0"/>
              <a:t>supporting partial sensing should be allowed to use random resource </a:t>
            </a:r>
            <a:r>
              <a:rPr lang="en-US" altLang="zh-CN" dirty="0" smtClean="0"/>
              <a:t>selection at </a:t>
            </a:r>
            <a:r>
              <a:rPr lang="en-US" altLang="zh-CN" dirty="0"/>
              <a:t>least </a:t>
            </a:r>
            <a:r>
              <a:rPr lang="en-US" altLang="zh-CN" dirty="0" smtClean="0"/>
              <a:t>when:</a:t>
            </a:r>
          </a:p>
          <a:p>
            <a:pPr lvl="1"/>
            <a:r>
              <a:rPr lang="en-US" altLang="zh-CN" dirty="0" smtClean="0"/>
              <a:t>resource </a:t>
            </a:r>
            <a:r>
              <a:rPr lang="en-US" altLang="zh-CN" dirty="0"/>
              <a:t>pool allowing random resource selection is (pre-</a:t>
            </a:r>
            <a:r>
              <a:rPr lang="en-US" altLang="zh-CN" dirty="0" smtClean="0"/>
              <a:t>)configured, and,</a:t>
            </a:r>
            <a:endParaRPr lang="en-US" altLang="zh-CN" dirty="0"/>
          </a:p>
          <a:p>
            <a:pPr lvl="1"/>
            <a:r>
              <a:rPr lang="en-US" altLang="zh-CN" dirty="0" smtClean="0"/>
              <a:t>the congestion level of the random resource pool is lower than a (pre-)configured threshold; </a:t>
            </a:r>
            <a:endParaRPr lang="en-US" altLang="zh-CN" dirty="0"/>
          </a:p>
          <a:p>
            <a:pPr lvl="1"/>
            <a:r>
              <a:rPr lang="en-US" altLang="zh-CN" dirty="0" smtClean="0"/>
              <a:t>Details are FFS.</a:t>
            </a:r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5451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</Words>
  <Application>Microsoft Office PowerPoint</Application>
  <PresentationFormat>全屏显示(4:3)</PresentationFormat>
  <Paragraphs>27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partial sensing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2016-11-16T19:35:29Z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