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3" r:id="rId3"/>
    <p:sldId id="27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424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498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84108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Cross-link interference mitigation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4328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CATT</a:t>
            </a:r>
            <a:r>
              <a:rPr lang="en-US" smtClean="0">
                <a:solidFill>
                  <a:schemeClr val="tx1"/>
                </a:solidFill>
              </a:rPr>
              <a:t>, </a:t>
            </a:r>
            <a:r>
              <a:rPr lang="en-US" smtClean="0">
                <a:solidFill>
                  <a:schemeClr val="tx1"/>
                </a:solidFill>
              </a:rPr>
              <a:t>Intel, ZTE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6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87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				      </a:t>
            </a:r>
            <a:r>
              <a:rPr lang="en-US" altLang="zh-CN" sz="2400" dirty="0"/>
              <a:t>R1-1613464</a:t>
            </a:r>
            <a:endParaRPr lang="en-US" altLang="zh-CN" sz="2400" dirty="0">
              <a:latin typeface="Calibri" pitchFamily="34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Reno, USA</a:t>
            </a: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14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– 18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 November 2016</a:t>
            </a:r>
            <a:endParaRPr lang="en-GB" altLang="ko-KR" sz="2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7.1.6.2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62500" lnSpcReduction="20000"/>
          </a:bodyPr>
          <a:lstStyle/>
          <a:p>
            <a:r>
              <a:rPr lang="en-GB" altLang="zh-CN" u="sng" dirty="0">
                <a:cs typeface="Times New Roman" panose="02020603050405020304" pitchFamily="18" charset="0"/>
              </a:rPr>
              <a:t>Conclusion:</a:t>
            </a:r>
            <a:endParaRPr lang="zh-CN" altLang="zh-CN" dirty="0">
              <a:cs typeface="Times New Roman" panose="02020603050405020304" pitchFamily="18" charset="0"/>
            </a:endParaRPr>
          </a:p>
          <a:p>
            <a:pPr lvl="1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Continue study considering some or all of the following aspects: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Deployment scenarios/bands, same-/cross-operator considerations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Resource assignments and rate adaptations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Frame structure and HARQ/scheduling timing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Measurements for cross-link interference management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Signalling (e.g., OTA, backhaul, UE capability, etc.)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Cross-link interference management (IC/IS, power control, etc.)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Centralized vs. distributed interference/resource management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Beamforming/MIMO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Duplex modes (e.g., FDD/TDD, FDM/TDM, etc.)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Latency reduction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Whether or not LTE interference/resource management can be used as a starting point (as applicable)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Sensing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RS design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Advanced receiver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lvl="2"/>
            <a:r>
              <a:rPr lang="en-GB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Timing alignment between DL and UL</a:t>
            </a:r>
          </a:p>
          <a:p>
            <a:r>
              <a:rPr lang="en-US" altLang="zh-CN" u="sng" dirty="0">
                <a:cs typeface="Times New Roman" panose="02020603050405020304" pitchFamily="18" charset="0"/>
              </a:rPr>
              <a:t>Agreements:</a:t>
            </a:r>
            <a:endParaRPr lang="zh-CN" altLang="zh-CN" u="sng" dirty="0">
              <a:cs typeface="Times New Roman" panose="02020603050405020304" pitchFamily="18" charset="0"/>
            </a:endParaRPr>
          </a:p>
          <a:p>
            <a:pPr lvl="1"/>
            <a:r>
              <a:rPr lang="en-US" altLang="zh-CN" dirty="0">
                <a:cs typeface="Times New Roman" panose="02020603050405020304" pitchFamily="18" charset="0"/>
              </a:rPr>
              <a:t>Strive for a common framework for cross-link interference mitigation schemes for both paired and unpaired spectra</a:t>
            </a:r>
            <a:endParaRPr lang="zh-CN" altLang="zh-CN" dirty="0"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0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2400" y="1143000"/>
            <a:ext cx="891540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ja-JP" sz="2400" dirty="0" smtClean="0"/>
              <a:t>At least following schemes should be studied aiming to mitigate cross-link interference </a:t>
            </a:r>
            <a:r>
              <a:rPr lang="en-US" altLang="ja-JP" sz="2400" dirty="0"/>
              <a:t>with and without the assumption on inter-cell coordination</a:t>
            </a:r>
            <a:r>
              <a:rPr lang="en-GB" altLang="ja-JP" sz="2400" dirty="0" smtClean="0"/>
              <a:t>: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ja-JP" sz="2000" dirty="0" smtClean="0"/>
              <a:t>Advanced receiver for interference cancellation/suppression 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Sensing/measurement</a:t>
            </a:r>
            <a:r>
              <a:rPr kumimoji="0" lang="en-GB" altLang="ja-JP" sz="2000" b="0" i="0" u="none" strike="noStrike" cap="none" normalizeH="0" dirty="0" smtClean="0">
                <a:ln>
                  <a:noFill/>
                </a:ln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scheme (e.g. LBT-like)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ja-JP" sz="2000" baseline="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Power</a:t>
            </a:r>
            <a:r>
              <a:rPr lang="en-GB" altLang="ja-JP" sz="20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 control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Coordinated</a:t>
            </a:r>
            <a:r>
              <a:rPr kumimoji="0" lang="en-GB" altLang="ja-JP" sz="2000" b="0" i="0" u="none" strike="noStrike" cap="none" normalizeH="0" dirty="0" smtClean="0">
                <a:ln>
                  <a:noFill/>
                </a:ln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schemes (e.g. coordinated beamforming/scheduling)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ja-JP" sz="20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Link adaptation</a:t>
            </a:r>
            <a:endParaRPr lang="en-GB" altLang="ja-JP" sz="2000" baseline="0" dirty="0" smtClean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400" dirty="0"/>
              <a:t>RAN1 should </a:t>
            </a:r>
            <a:r>
              <a:rPr lang="en-GB" altLang="ja-JP" sz="2400" dirty="0" smtClean="0"/>
              <a:t>study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symmetric RS </a:t>
            </a:r>
            <a:r>
              <a:rPr lang="en-US" altLang="zh-CN" sz="2400" dirty="0" smtClean="0"/>
              <a:t>and timing </a:t>
            </a:r>
            <a:r>
              <a:rPr lang="en-US" altLang="zh-CN" sz="2400" dirty="0"/>
              <a:t>alignment between DL and UL </a:t>
            </a:r>
            <a:r>
              <a:rPr lang="en-US" altLang="zh-CN" sz="2400" dirty="0" smtClean="0"/>
              <a:t>at least for </a:t>
            </a:r>
            <a:r>
              <a:rPr lang="en-GB" altLang="ja-JP" sz="2400" dirty="0"/>
              <a:t>interference cancellation/suppression</a:t>
            </a:r>
            <a:r>
              <a:rPr lang="en-US" altLang="zh-CN" sz="2400" dirty="0" smtClean="0"/>
              <a:t>. 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Cross-link </a:t>
            </a:r>
            <a:r>
              <a:rPr lang="en-US" altLang="zh-CN" sz="2400" dirty="0"/>
              <a:t>interference mitigation schemes can be commonly applicable </a:t>
            </a:r>
            <a:r>
              <a:rPr lang="en-US" altLang="zh-CN" sz="2400" dirty="0" smtClean="0"/>
              <a:t>for </a:t>
            </a:r>
            <a:r>
              <a:rPr lang="en-US" altLang="zh-CN" sz="2400" dirty="0"/>
              <a:t>both paired and unpaired spectrum</a:t>
            </a:r>
            <a:r>
              <a:rPr lang="en-US" altLang="zh-CN" sz="2400" dirty="0" smtClean="0"/>
              <a:t>.</a:t>
            </a:r>
            <a:endParaRPr lang="en-GB" altLang="ja-JP" sz="2400" dirty="0"/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kumimoji="0" lang="en-GB" altLang="ja-JP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57200" y="274638"/>
            <a:ext cx="8229600" cy="9445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729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38745</TotalTime>
  <Words>236</Words>
  <Application>Microsoft Office PowerPoint</Application>
  <PresentationFormat>全屏显示(4:3)</PresentationFormat>
  <Paragraphs>40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맑은 고딕</vt:lpstr>
      <vt:lpstr>맑은 고딕</vt:lpstr>
      <vt:lpstr>MS Mincho</vt:lpstr>
      <vt:lpstr>ＭＳ Ｐゴシック</vt:lpstr>
      <vt:lpstr>宋体</vt:lpstr>
      <vt:lpstr>Arial</vt:lpstr>
      <vt:lpstr>Calibri</vt:lpstr>
      <vt:lpstr>Times New Roman</vt:lpstr>
      <vt:lpstr>Office Theme</vt:lpstr>
      <vt:lpstr>Cross-link interference mitigation for NR</vt:lpstr>
      <vt:lpstr>Background</vt:lpstr>
      <vt:lpstr>PowerPoint 演示文稿</vt:lpstr>
    </vt:vector>
  </TitlesOfParts>
  <Company>CMCC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Sen;Jiqing</dc:creator>
  <cp:lastModifiedBy>Zhangchi (Hanson)</cp:lastModifiedBy>
  <cp:revision>337</cp:revision>
  <dcterms:created xsi:type="dcterms:W3CDTF">2006-08-16T00:00:00Z</dcterms:created>
  <dcterms:modified xsi:type="dcterms:W3CDTF">2016-11-16T17:34:02Z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_2015_ms_pID_725343">
    <vt:lpwstr>(2)pBR2umgm4XPUGufzqITne3SxdzkssnMg2V/Yc59K2i1NkhGputjxMY00bFP9ixi1BcPnQ/Pe
wHRt82WFyjuZ0UsjE10goekAshvb3AFXxJigWBEj0AQyS3mHrfusgYRUmy82DlzPlbuYz9ay
+E8k9OxKOSzKquADwP4q2cz5mAtE9aqPTXHMDtHU6hYJKhLVtik0apnL4yilMWBTKL6EHYPh
Q9Cmuqfs2MhG2z67Km</vt:lpwstr>
  </property>
  <property fmtid="{D5CDD505-2E9C-101B-9397-08002B2CF9AE}" pid="6" name="_2015_ms_pID_7253431">
    <vt:lpwstr>7d5xAsQAbNhNTdDC3gPywkl7zBD5J0f/QzU+rZqVPXWCcwQDlzHLCe
wH7OcKD0KPeWMlDmm/JuB9suQlXB+PASjNBLxBO6t9uWVsPOTyJJ4ynBjoOXqhe0+0rAsoSs
AziFChojy8SBI7aseQc1g+C4se21MashXV05BuiScdlEn2JwrwmcMNiIqQuvL3qD0ice8YJL
P/j7JrI3+nheQgvx</vt:lpwstr>
  </property>
  <property fmtid="{D5CDD505-2E9C-101B-9397-08002B2CF9AE}" pid="7" name="sflag">
    <vt:lpwstr>1479316470</vt:lpwstr>
  </property>
</Properties>
</file>