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70" d="100"/>
          <a:sy n="70" d="100"/>
        </p:scale>
        <p:origin x="102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TR structure for flexible duplex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Fujitsu, ZTE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R1-1613463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/>
              <a:t>Reno, USA,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November 2016</a:t>
            </a:r>
          </a:p>
          <a:p>
            <a:r>
              <a:rPr lang="en-US" altLang="zh-CN" sz="2400" dirty="0"/>
              <a:t>Agenda item 7</a:t>
            </a:r>
            <a:r>
              <a:rPr lang="en-US" altLang="zh-CN" sz="2400" dirty="0" smtClean="0"/>
              <a:t>.1.6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3600" dirty="0">
                <a:cs typeface="Arial" pitchFamily="34" charset="0"/>
              </a:rPr>
              <a:t>In RAN1#86bis, it was concluded to continue the study considering some or all of the following aspects: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Deployment scenarios/bands, same-/cross-operator considerations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Resource assignments and rate adaptations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Frame structure and HARQ/scheduling timing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Measurements for cross-link interference management</a:t>
            </a:r>
          </a:p>
          <a:p>
            <a:pPr lvl="1"/>
            <a:r>
              <a:rPr lang="en-US" altLang="zh-CN" sz="2900" dirty="0" err="1">
                <a:cs typeface="Arial" pitchFamily="34" charset="0"/>
              </a:rPr>
              <a:t>Signalling</a:t>
            </a:r>
            <a:r>
              <a:rPr lang="en-US" altLang="zh-CN" sz="2900" dirty="0">
                <a:cs typeface="Arial" pitchFamily="34" charset="0"/>
              </a:rPr>
              <a:t> (e.g., OTA, backhaul, UE capability, etc.)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Cross-link interference management (IC/IS, power control, etc.)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Centralized vs. distributed interference/resource management</a:t>
            </a:r>
          </a:p>
          <a:p>
            <a:pPr lvl="1"/>
            <a:r>
              <a:rPr lang="en-US" altLang="zh-CN" sz="2900" dirty="0" err="1">
                <a:cs typeface="Arial" pitchFamily="34" charset="0"/>
              </a:rPr>
              <a:t>Beamforming</a:t>
            </a:r>
            <a:r>
              <a:rPr lang="en-US" altLang="zh-CN" sz="2900" dirty="0">
                <a:cs typeface="Arial" pitchFamily="34" charset="0"/>
              </a:rPr>
              <a:t>/MIMO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Duplex modes (e.g., FDD/TDD, FDM/TDM, etc.)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Latency reduction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Whether or not LTE interference/resource management can be used as a starting point (as applicable)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Sensing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RS design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Advanced receiver</a:t>
            </a:r>
          </a:p>
          <a:p>
            <a:pPr lvl="1"/>
            <a:r>
              <a:rPr lang="en-US" altLang="zh-CN" sz="2900" dirty="0">
                <a:cs typeface="Arial" pitchFamily="34" charset="0"/>
              </a:rPr>
              <a:t>Timing alignment between DL and UL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1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A</a:t>
            </a:r>
            <a:r>
              <a:rPr lang="en-US" altLang="zh-CN" sz="2400" dirty="0" smtClean="0"/>
              <a:t>dd </a:t>
            </a:r>
            <a:r>
              <a:rPr lang="en-US" altLang="zh-CN" sz="2400" dirty="0"/>
              <a:t>the following </a:t>
            </a:r>
            <a:r>
              <a:rPr lang="en-US" altLang="zh-CN" sz="2400" dirty="0" smtClean="0"/>
              <a:t>sections in TR 38.802</a:t>
            </a:r>
            <a:endParaRPr lang="en-GB" sz="2800" dirty="0" smtClean="0"/>
          </a:p>
          <a:p>
            <a:pPr lvl="1"/>
            <a:r>
              <a:rPr lang="en-GB" sz="2400" dirty="0" smtClean="0"/>
              <a:t>X</a:t>
            </a:r>
            <a:r>
              <a:rPr lang="en-GB" sz="2400" dirty="0"/>
              <a:t>.          </a:t>
            </a:r>
            <a:r>
              <a:rPr lang="en-GB" sz="2400" dirty="0" smtClean="0"/>
              <a:t>Duplex </a:t>
            </a:r>
            <a:r>
              <a:rPr lang="en-GB" sz="2400" dirty="0"/>
              <a:t>and cross-link interference mitigation</a:t>
            </a:r>
            <a:endParaRPr lang="en-US" sz="2400" dirty="0"/>
          </a:p>
          <a:p>
            <a:pPr lvl="2"/>
            <a:r>
              <a:rPr lang="en-GB" sz="2000" dirty="0"/>
              <a:t>X.1                </a:t>
            </a:r>
            <a:r>
              <a:rPr lang="en-GB" sz="2000" dirty="0" smtClean="0"/>
              <a:t>Duplex operations</a:t>
            </a:r>
          </a:p>
          <a:p>
            <a:pPr lvl="3"/>
            <a:r>
              <a:rPr lang="en-GB" sz="1600" dirty="0" smtClean="0"/>
              <a:t>X.1.1	On unpaired spectra</a:t>
            </a:r>
          </a:p>
          <a:p>
            <a:pPr lvl="3"/>
            <a:r>
              <a:rPr lang="en-GB" sz="1600" dirty="0" smtClean="0"/>
              <a:t>X.1.2	On paired spectra</a:t>
            </a:r>
            <a:endParaRPr lang="en-US" sz="1600" dirty="0"/>
          </a:p>
          <a:p>
            <a:pPr lvl="2"/>
            <a:r>
              <a:rPr lang="en-GB" sz="2000" dirty="0"/>
              <a:t>X.2                Cross-link interference mitigation </a:t>
            </a:r>
            <a:endParaRPr lang="en-US" sz="2000" dirty="0"/>
          </a:p>
          <a:p>
            <a:pPr lvl="2"/>
            <a:r>
              <a:rPr lang="en-US" sz="2000" dirty="0"/>
              <a:t>X.3                Evaluation of </a:t>
            </a:r>
            <a:r>
              <a:rPr lang="en-US" sz="2000" dirty="0" smtClean="0"/>
              <a:t>duplex </a:t>
            </a:r>
            <a:r>
              <a:rPr lang="en-US" sz="2000" dirty="0"/>
              <a:t>and cross-link interference mitigation</a:t>
            </a:r>
          </a:p>
          <a:p>
            <a:pPr lvl="2"/>
            <a:r>
              <a:rPr lang="en-US" sz="2000" dirty="0"/>
              <a:t>X.4                Summary and </a:t>
            </a:r>
            <a:r>
              <a:rPr lang="en-US" sz="2000" dirty="0" smtClean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</TotalTime>
  <Words>159</Words>
  <Application>Microsoft Office PowerPoint</Application>
  <PresentationFormat>全屏显示(4:3)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TR structure for flexible duplex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Zhangchi (Hanson)</cp:lastModifiedBy>
  <cp:revision>219</cp:revision>
  <dcterms:created xsi:type="dcterms:W3CDTF">2006-08-16T00:00:00Z</dcterms:created>
  <dcterms:modified xsi:type="dcterms:W3CDTF">2016-11-16T17:33:51Z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(2)tuRaPuHkZlULclOX95dzd89LRZzSF/lW+AR+AqULKgSo1L0fEvW7uXqtW2XRq5XLRhJUYfu7
KECLkA5u00hvN8uwgRJtOzzdOtpZKQU24fZ0s1dPvx15uj/ekUcUTG311C29ODVyp1ui84Ot
jmWoTtNcZh/d8lACwlOzaM3KFxpdJ5TBDC+PTK3xjWflpY8G0vp1XbUSxta/5jcDDM5Qtytd
LUIdPb0gM57QOK/m5Q</vt:lpwstr>
  </property>
  <property fmtid="{D5CDD505-2E9C-101B-9397-08002B2CF9AE}" pid="4" name="_2015_ms_pID_7253431">
    <vt:lpwstr>wIOr3RPEZp1QkRieDC47sWUry0r31RTaRFNv/ujTLWnkvmYY4w0vH7
hyLc92e6YY8jdWGEQVTrhCIZGmvd/JaMcuzZU5LCn/YbPEL77ElgEisMAFTS8l4zRAsa4vRF
QxUKG2cG0q+d+cVkp5WqRUx5k0e8UUJtv7QVrCtfSqp+XjjdqRROcUxsBJMRwl6AXin79QiV
QQ3zl6FIN0MMm7nx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1479316470</vt:lpwstr>
  </property>
</Properties>
</file>