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405" autoAdjust="0"/>
    <p:restoredTop sz="94609" autoAdjust="0"/>
  </p:normalViewPr>
  <p:slideViewPr>
    <p:cSldViewPr>
      <p:cViewPr varScale="1">
        <p:scale>
          <a:sx n="74" d="100"/>
          <a:sy n="74" d="100"/>
        </p:scale>
        <p:origin x="906" y="72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Operation on paired spectrum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/>
              <a:t>R1-1613462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/>
              <a:t>Reno, USA,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November 2016</a:t>
            </a:r>
          </a:p>
          <a:p>
            <a:r>
              <a:rPr lang="en-US" altLang="zh-CN" sz="2400" dirty="0"/>
              <a:t>Agenda item 7</a:t>
            </a:r>
            <a:r>
              <a:rPr lang="en-US" altLang="zh-CN" sz="2400" dirty="0" smtClean="0"/>
              <a:t>.1.6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3600" dirty="0">
                <a:cs typeface="Arial" pitchFamily="34" charset="0"/>
              </a:rPr>
              <a:t>In </a:t>
            </a:r>
            <a:r>
              <a:rPr lang="en-US" altLang="zh-CN" sz="3600" dirty="0" smtClean="0">
                <a:cs typeface="Arial" pitchFamily="34" charset="0"/>
              </a:rPr>
              <a:t>RAN1#86, </a:t>
            </a:r>
            <a:r>
              <a:rPr lang="en-US" altLang="zh-CN" sz="3600" dirty="0">
                <a:cs typeface="Arial" pitchFamily="34" charset="0"/>
              </a:rPr>
              <a:t>it was </a:t>
            </a:r>
            <a:r>
              <a:rPr lang="en-US" altLang="zh-CN" sz="3600" dirty="0" smtClean="0">
                <a:cs typeface="Arial" pitchFamily="34" charset="0"/>
              </a:rPr>
              <a:t>agreed that </a:t>
            </a:r>
            <a:r>
              <a:rPr lang="en-US" altLang="zh-CN" sz="3600" dirty="0" smtClean="0"/>
              <a:t>NR </a:t>
            </a:r>
            <a:r>
              <a:rPr lang="en-US" altLang="zh-CN" sz="3600" dirty="0"/>
              <a:t>should support at least following design targets: </a:t>
            </a:r>
            <a:endParaRPr lang="zh-CN" altLang="zh-CN" sz="3600" dirty="0"/>
          </a:p>
          <a:p>
            <a:pPr lvl="1"/>
            <a:r>
              <a:rPr lang="en-US" altLang="zh-CN" sz="3200" dirty="0" smtClean="0"/>
              <a:t>…….</a:t>
            </a:r>
          </a:p>
          <a:p>
            <a:pPr lvl="1"/>
            <a:r>
              <a:rPr lang="en-US" altLang="zh-CN" sz="3200" dirty="0" smtClean="0"/>
              <a:t>It </a:t>
            </a:r>
            <a:r>
              <a:rPr lang="en-US" altLang="zh-CN" sz="3200" dirty="0"/>
              <a:t>should allow different transmission directions in either part of a paired spectrum</a:t>
            </a:r>
            <a:endParaRPr lang="zh-CN" altLang="zh-CN" sz="3200" dirty="0"/>
          </a:p>
          <a:p>
            <a:pPr lvl="1"/>
            <a:r>
              <a:rPr lang="en-US" sz="3200" dirty="0" smtClean="0"/>
              <a:t>…………..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4041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dirty="0">
                <a:cs typeface="Times New Roman" pitchFamily="18" charset="0"/>
              </a:rPr>
              <a:t>For NR </a:t>
            </a:r>
            <a:r>
              <a:rPr lang="en-US" altLang="zh-CN" dirty="0" smtClean="0">
                <a:cs typeface="Times New Roman" pitchFamily="18" charset="0"/>
              </a:rPr>
              <a:t>on </a:t>
            </a:r>
            <a:r>
              <a:rPr lang="en-US" altLang="zh-CN" dirty="0" smtClean="0">
                <a:cs typeface="Times New Roman" pitchFamily="18" charset="0"/>
              </a:rPr>
              <a:t>paired spectra, following operations </a:t>
            </a:r>
            <a:r>
              <a:rPr lang="en-US" altLang="zh-CN" dirty="0" smtClean="0"/>
              <a:t>shall be </a:t>
            </a:r>
            <a:r>
              <a:rPr lang="en-US" altLang="zh-CN" dirty="0" smtClean="0">
                <a:cs typeface="Times New Roman" pitchFamily="18" charset="0"/>
              </a:rPr>
              <a:t>supported</a:t>
            </a:r>
          </a:p>
          <a:p>
            <a:pPr lvl="1"/>
            <a:r>
              <a:rPr lang="en-US" altLang="zh-CN" dirty="0" smtClean="0">
                <a:cs typeface="Times New Roman" pitchFamily="18" charset="0"/>
              </a:rPr>
              <a:t>At least DL </a:t>
            </a:r>
            <a:r>
              <a:rPr lang="en-US" altLang="zh-CN" dirty="0">
                <a:cs typeface="Times New Roman" pitchFamily="18" charset="0"/>
              </a:rPr>
              <a:t>data transmission on UL </a:t>
            </a:r>
            <a:r>
              <a:rPr lang="en-US" altLang="zh-CN" dirty="0" smtClean="0">
                <a:cs typeface="Times New Roman" pitchFamily="18" charset="0"/>
              </a:rPr>
              <a:t>spectrum </a:t>
            </a:r>
          </a:p>
          <a:p>
            <a:pPr lvl="2"/>
            <a:r>
              <a:rPr lang="en-US" altLang="zh-CN" dirty="0" smtClean="0">
                <a:cs typeface="Times New Roman" pitchFamily="18" charset="0"/>
              </a:rPr>
              <a:t>FFS other DL transmission (e.g. DL control/DL RS) on UL spectrum</a:t>
            </a:r>
          </a:p>
          <a:p>
            <a:pPr lvl="1"/>
            <a:r>
              <a:rPr lang="en-US" altLang="zh-CN" dirty="0" smtClean="0">
                <a:cs typeface="Times New Roman" pitchFamily="18" charset="0"/>
              </a:rPr>
              <a:t>At least SRS transmission on DL spectrum</a:t>
            </a:r>
          </a:p>
          <a:p>
            <a:pPr lvl="2"/>
            <a:r>
              <a:rPr lang="en-US" altLang="zh-CN" dirty="0">
                <a:cs typeface="Times New Roman" pitchFamily="18" charset="0"/>
              </a:rPr>
              <a:t>FFS other </a:t>
            </a:r>
            <a:r>
              <a:rPr lang="en-US" altLang="zh-CN" dirty="0" smtClean="0">
                <a:cs typeface="Times New Roman" pitchFamily="18" charset="0"/>
              </a:rPr>
              <a:t>UL </a:t>
            </a:r>
            <a:r>
              <a:rPr lang="en-US" altLang="zh-CN" dirty="0">
                <a:cs typeface="Times New Roman" pitchFamily="18" charset="0"/>
              </a:rPr>
              <a:t>transmission (e.g. </a:t>
            </a:r>
            <a:r>
              <a:rPr lang="en-US" altLang="zh-CN" dirty="0" smtClean="0">
                <a:cs typeface="Times New Roman" pitchFamily="18" charset="0"/>
              </a:rPr>
              <a:t>UL control/data) </a:t>
            </a:r>
            <a:r>
              <a:rPr lang="en-US" altLang="zh-CN" dirty="0">
                <a:cs typeface="Times New Roman" pitchFamily="18" charset="0"/>
              </a:rPr>
              <a:t>on </a:t>
            </a:r>
            <a:r>
              <a:rPr lang="en-US" altLang="zh-CN" dirty="0" smtClean="0">
                <a:cs typeface="Times New Roman" pitchFamily="18" charset="0"/>
              </a:rPr>
              <a:t>DL spectrum</a:t>
            </a:r>
          </a:p>
          <a:p>
            <a:pPr marL="457200" lvl="1" indent="0">
              <a:buNone/>
            </a:pPr>
            <a:r>
              <a:rPr lang="en-US" altLang="zh-CN" dirty="0" smtClean="0">
                <a:cs typeface="Times New Roman" pitchFamily="18" charset="0"/>
              </a:rPr>
              <a:t>Note: if regulation doesn’t prohibit</a:t>
            </a:r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3462</TotalTime>
  <Words>119</Words>
  <Application>Microsoft Office PowerPoint</Application>
  <PresentationFormat>全屏显示(4:3)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ＭＳ Ｐゴシック</vt:lpstr>
      <vt:lpstr>新細明體</vt:lpstr>
      <vt:lpstr>宋体</vt:lpstr>
      <vt:lpstr>Arial</vt:lpstr>
      <vt:lpstr>Calibri</vt:lpstr>
      <vt:lpstr>Times New Roman</vt:lpstr>
      <vt:lpstr>Office Theme</vt:lpstr>
      <vt:lpstr>Operation on paired spectrum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Zhangchi (Hanson)</cp:lastModifiedBy>
  <cp:revision>223</cp:revision>
  <dcterms:created xsi:type="dcterms:W3CDTF">2006-08-16T00:00:00Z</dcterms:created>
  <dcterms:modified xsi:type="dcterms:W3CDTF">2016-11-16T17:34:35Z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(2)X6l1k6+6Oo78St5fzbH0RbOX2iq84nZafcO/Wpxt9M0DO4ai1CnlPHYYDThhaThoT3mLlSc+
QoBPnB4uJ/BGH2iRxP1R1Njf+kXz0GJyxBNhpTc30xBY3JPDUlCsSZUgsKARhKA/8+WN91Fq
YRhl/VvgPN0n6saUOf2Eg5aT7C7tWcZMl1T1yCXSQdATXjVbwQkOF8ngJRwGsnjbPFI8AjQa
pSiSWfGLPVhQLgJefn</vt:lpwstr>
  </property>
  <property fmtid="{D5CDD505-2E9C-101B-9397-08002B2CF9AE}" pid="4" name="_2015_ms_pID_7253431">
    <vt:lpwstr>656upjqZ+BNiaYQECvTyTEV9IG395YrPYIIpJEs5+/JulvUhN0YJK4
uDBfYA21Oq/IlQ9rNs3GuEng2RMKCdpfuX93lX4z5kR7JwlQNCGy4AdteOCnAN+qrLYzrQIG
FXoVO8swEMr3XnvjvKRxf1YER+gl90KWU/EAKKPA8sJ6iw8oG72MKe4xZIJ6SrvIBgd+Kpvc
EHglC9VKoyQuHsVJ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1479316470</vt:lpwstr>
  </property>
</Properties>
</file>