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78" autoAdjust="0"/>
    <p:restoredTop sz="94660"/>
  </p:normalViewPr>
  <p:slideViewPr>
    <p:cSldViewPr>
      <p:cViewPr varScale="1">
        <p:scale>
          <a:sx n="75" d="100"/>
          <a:sy n="75" d="100"/>
        </p:scale>
        <p:origin x="1248" y="7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Power Allocation in MUST Cases 1 and 2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Huawei, 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TW" sz="2400" dirty="0" smtClean="0">
                <a:solidFill>
                  <a:schemeClr val="tx1"/>
                </a:solidFill>
              </a:rPr>
              <a:t>, Nokia, ASB, ITRI, [CMCC]  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R1-1613455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6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</a:p>
          <a:p>
            <a:r>
              <a:rPr lang="en-US" altLang="zh-CN" sz="2400" dirty="0" smtClean="0"/>
              <a:t>Agenda item 6.2.3.1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For MUST Case 1, when </a:t>
            </a:r>
            <a:r>
              <a:rPr lang="en-US" sz="2400" dirty="0"/>
              <a:t>both MUST-near UE and MUST-far UE have </a:t>
            </a:r>
            <a:r>
              <a:rPr lang="en-US" sz="2400" dirty="0" smtClean="0"/>
              <a:t>Rank=2, the total power is split equally between two superposed layers</a:t>
            </a:r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92800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</TotalTime>
  <Words>70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Power Allocation in MUST Cases 1 and 2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221</cp:revision>
  <dcterms:created xsi:type="dcterms:W3CDTF">2006-08-16T00:00:00Z</dcterms:created>
  <dcterms:modified xsi:type="dcterms:W3CDTF">2016-11-16T20:36:11Z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