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5" autoAdjust="0"/>
    <p:restoredTop sz="94660"/>
  </p:normalViewPr>
  <p:slideViewPr>
    <p:cSldViewPr snapToGrid="0">
      <p:cViewPr varScale="1">
        <p:scale>
          <a:sx n="78" d="100"/>
          <a:sy n="78" d="100"/>
        </p:scale>
        <p:origin x="26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67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03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11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4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031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876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47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8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768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50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2CADE-CF76-418E-8E56-2925558568F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5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8141" y="2586016"/>
            <a:ext cx="9362302" cy="2387600"/>
          </a:xfrm>
        </p:spPr>
        <p:txBody>
          <a:bodyPr anchor="t">
            <a:normAutofit fontScale="90000"/>
          </a:bodyPr>
          <a:lstStyle/>
          <a:p>
            <a:r>
              <a:rPr lang="en-US" sz="4400" dirty="0">
                <a:latin typeface="+mn-lt"/>
              </a:rPr>
              <a:t>WF on CSI-RS and Codebook Size for NR</a:t>
            </a:r>
            <a:br>
              <a:rPr lang="en-US" sz="4400" dirty="0">
                <a:latin typeface="+mn-lt"/>
              </a:rPr>
            </a:br>
            <a:br>
              <a:rPr lang="en-US" dirty="0">
                <a:latin typeface="+mn-lt"/>
              </a:rPr>
            </a:br>
            <a:r>
              <a:rPr lang="en-US" sz="3200" dirty="0">
                <a:latin typeface="+mn-lt"/>
              </a:rPr>
              <a:t>Ericsson, Intel, Samsung, NTT DOCOMO, Nokia, ASB,CATT</a:t>
            </a:r>
          </a:p>
        </p:txBody>
      </p:sp>
      <p:sp>
        <p:nvSpPr>
          <p:cNvPr id="4" name="Rectangle 3"/>
          <p:cNvSpPr/>
          <p:nvPr/>
        </p:nvSpPr>
        <p:spPr>
          <a:xfrm>
            <a:off x="329513" y="285918"/>
            <a:ext cx="112487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1023600" algn="r"/>
              </a:tabLst>
              <a:defRPr/>
            </a:pPr>
            <a:r>
              <a:rPr lang="en-US" sz="2000" b="1" dirty="0"/>
              <a:t>3GPP TSG RAN1 </a:t>
            </a:r>
            <a:r>
              <a:rPr lang="en-GB" altLang="zh-CN" sz="2000" b="1" dirty="0"/>
              <a:t>#</a:t>
            </a:r>
            <a:r>
              <a:rPr lang="en-US" altLang="zh-CN" sz="2000" b="1" dirty="0"/>
              <a:t>87</a:t>
            </a:r>
            <a:r>
              <a:rPr lang="en-US" altLang="zh-CN" sz="2000" b="1"/>
              <a:t>	</a:t>
            </a:r>
            <a:r>
              <a:rPr lang="en-US" sz="2000" b="1"/>
              <a:t>R1-1613445</a:t>
            </a:r>
            <a:endParaRPr lang="en-US" sz="2000" b="1" dirty="0"/>
          </a:p>
          <a:p>
            <a:pPr>
              <a:defRPr/>
            </a:pPr>
            <a:r>
              <a:rPr lang="en-US" altLang="zh-CN" sz="2000" b="1" dirty="0"/>
              <a:t>Reno, USA, 14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– 18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 November, 2016 </a:t>
            </a:r>
          </a:p>
          <a:p>
            <a:pPr>
              <a:defRPr/>
            </a:pPr>
            <a:r>
              <a:rPr lang="tr-TR" sz="2000" b="1" dirty="0"/>
              <a:t>Agenda Item: </a:t>
            </a:r>
            <a:r>
              <a:rPr lang="en-US" sz="2000" b="1" dirty="0"/>
              <a:t>7.1.3.3</a:t>
            </a:r>
          </a:p>
        </p:txBody>
      </p:sp>
    </p:spTree>
    <p:extLst>
      <p:ext uri="{BB962C8B-B14F-4D97-AF65-F5344CB8AC3E}">
        <p14:creationId xmlns:p14="http://schemas.microsoft.com/office/powerpoint/2010/main" val="3749673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 </a:t>
            </a:r>
            <a:r>
              <a:rPr lang="en-US" dirty="0"/>
              <a:t>From RAN1#86bis</a:t>
            </a:r>
            <a:br>
              <a:rPr lang="en-US" dirty="0"/>
            </a:b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sz="2600" b="1" u="sng" dirty="0"/>
          </a:p>
          <a:p>
            <a:r>
              <a:rPr lang="en-US" sz="2700" b="1" u="sng" dirty="0">
                <a:highlight>
                  <a:srgbClr val="808000"/>
                </a:highlight>
              </a:rPr>
              <a:t>Working assumption</a:t>
            </a:r>
            <a:r>
              <a:rPr lang="en-US" sz="2700" b="1" u="sng" dirty="0"/>
              <a:t>:</a:t>
            </a:r>
            <a:endParaRPr lang="en-US" sz="2700" dirty="0"/>
          </a:p>
          <a:p>
            <a:pPr lvl="1"/>
            <a:r>
              <a:rPr lang="en-US" sz="2300" dirty="0"/>
              <a:t>The number of antenna ports supported for CSI-RS configuration includes at least the following values</a:t>
            </a:r>
          </a:p>
          <a:p>
            <a:pPr lvl="2"/>
            <a:r>
              <a:rPr lang="en-US" sz="1900" dirty="0">
                <a:highlight>
                  <a:srgbClr val="FFFF00"/>
                </a:highlight>
              </a:rPr>
              <a:t>1,2,4,8,[12],16,[20],[24],[28],32</a:t>
            </a:r>
          </a:p>
          <a:p>
            <a:pPr lvl="1"/>
            <a:r>
              <a:rPr lang="en-US" sz="2300" dirty="0"/>
              <a:t>RAN1 will update/remove above bracket parts in the next meeting</a:t>
            </a:r>
          </a:p>
          <a:p>
            <a:pPr lvl="2"/>
            <a:r>
              <a:rPr lang="en-US" sz="1900" dirty="0"/>
              <a:t>Study e.g., performance, scenario, RS overhead, RS pattern considering the frame structure, reuse of hardware between NR and LTE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364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UE can be configured with a CSI-RS resource configuration with X ports</a:t>
            </a:r>
          </a:p>
          <a:p>
            <a:r>
              <a:rPr lang="en-US" dirty="0"/>
              <a:t>PMI codebook for X CSI-RS ports is supported</a:t>
            </a:r>
          </a:p>
          <a:p>
            <a:pPr lvl="1"/>
            <a:r>
              <a:rPr lang="en-US" dirty="0"/>
              <a:t>FFS: Codebook design</a:t>
            </a:r>
          </a:p>
          <a:p>
            <a:r>
              <a:rPr lang="en-US" dirty="0"/>
              <a:t>Supported values of X are at least 1,2,4,8,12,16,20,24,28,32</a:t>
            </a:r>
          </a:p>
          <a:p>
            <a:pPr lvl="1"/>
            <a:endParaRPr lang="en-US" sz="2300" dirty="0"/>
          </a:p>
          <a:p>
            <a:pPr lvl="3"/>
            <a:endParaRPr lang="en-US" sz="1700" dirty="0"/>
          </a:p>
          <a:p>
            <a:pPr lvl="3"/>
            <a:endParaRPr lang="en-US" sz="1700" dirty="0"/>
          </a:p>
          <a:p>
            <a:pPr marL="0" indent="0">
              <a:buNone/>
            </a:pPr>
            <a:r>
              <a:rPr lang="en-US" sz="2700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792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116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等线</vt:lpstr>
      <vt:lpstr>Office Theme</vt:lpstr>
      <vt:lpstr>WF on CSI-RS and Codebook Size for NR  Ericsson, Intel, Samsung, NTT DOCOMO, Nokia, ASB,CATT</vt:lpstr>
      <vt:lpstr>Background From RAN1#86bis 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Codebook for Type I  Ericsson, …</dc:title>
  <dc:creator>Stephen Grant</dc:creator>
  <cp:lastModifiedBy>Mattias Frenne</cp:lastModifiedBy>
  <cp:revision>28</cp:revision>
  <dcterms:created xsi:type="dcterms:W3CDTF">2016-11-11T20:08:55Z</dcterms:created>
  <dcterms:modified xsi:type="dcterms:W3CDTF">2016-11-16T03:34:35Z</dcterms:modified>
</cp:coreProperties>
</file>