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80" autoAdjust="0"/>
    <p:restoredTop sz="96104" autoAdjust="0"/>
  </p:normalViewPr>
  <p:slideViewPr>
    <p:cSldViewPr>
      <p:cViewPr>
        <p:scale>
          <a:sx n="75" d="100"/>
          <a:sy n="75" d="100"/>
        </p:scale>
        <p:origin x="-1344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8F274-7883-4200-994F-33559A0AC0FE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4164F-48F1-4A19-9954-CBF8738B4F93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0DF44-AAB2-4959-8F9F-AAF286D213DF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C1A2C-B2D5-4CCE-B835-C7C88AABBCF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1CE6F-1165-4FB3-89C2-F571ABB5D54E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CF55-1C52-4D3F-AD1A-F36FEC4743AE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31809-2674-4B42-B2BE-B75079C18800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D89D8-15BB-4E8B-8F36-6C8313C58A49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B0CFB-34B2-42DF-838D-DF8591149873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6E9-0DB4-42EE-AD1F-FC5D22F34512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FB0D-5A9D-48A2-86EC-C5172315F816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492AC-C5F1-4637-86C6-CE359B7309E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0000"/>
                </a:solidFill>
              </a:rPr>
              <a:t>3GPP TSG RAN WG1 Meeting #</a:t>
            </a:r>
            <a:r>
              <a:rPr lang="en-GB" sz="2400" b="1" dirty="0" smtClean="0">
                <a:solidFill>
                  <a:srgbClr val="000000"/>
                </a:solidFill>
              </a:rPr>
              <a:t>87</a:t>
            </a:r>
            <a:r>
              <a:rPr lang="en-GB" sz="2400" b="1" dirty="0">
                <a:solidFill>
                  <a:srgbClr val="000000"/>
                </a:solidFill>
              </a:rPr>
              <a:t>	</a:t>
            </a:r>
            <a:r>
              <a:rPr lang="en-GB" sz="2400" b="1" dirty="0" smtClean="0">
                <a:solidFill>
                  <a:srgbClr val="000000"/>
                </a:solidFill>
              </a:rPr>
              <a:t>		R1-1613441 </a:t>
            </a:r>
            <a:r>
              <a:rPr lang="en-US" altLang="zh-CN" sz="2400" b="1" dirty="0">
                <a:solidFill>
                  <a:srgbClr val="000000"/>
                </a:solidFill>
              </a:rPr>
              <a:t>Reno, USA, November 14-18, 2016</a:t>
            </a:r>
            <a:endParaRPr lang="en-US" sz="2400" b="1" dirty="0" smtClean="0">
              <a:solidFill>
                <a:srgbClr val="000000"/>
              </a:solidFill>
            </a:endParaRPr>
          </a:p>
          <a:p>
            <a:r>
              <a:rPr kumimoji="1" lang="en-US" altLang="ja-JP" sz="2400" b="1" dirty="0"/>
              <a:t>Agenda item: </a:t>
            </a:r>
            <a:r>
              <a:rPr lang="en-US" altLang="zh-CN" sz="2400" b="1" dirty="0"/>
              <a:t>7.1.3.3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Type I &amp; Type II CSI Feedback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</a:t>
            </a:r>
            <a:r>
              <a:rPr lang="en-US" sz="2800" dirty="0" smtClean="0">
                <a:solidFill>
                  <a:srgbClr val="000000"/>
                </a:solidFill>
              </a:rPr>
              <a:t>China Unicom, …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In RAN1#86bis, the following agreements were made:</a:t>
            </a:r>
          </a:p>
          <a:p>
            <a:pPr hangingPunct="0"/>
            <a:r>
              <a:rPr lang="en-US" altLang="zh-CN" dirty="0"/>
              <a:t>NR supports CSI reporting with two types of spatial information feedback</a:t>
            </a:r>
            <a:endParaRPr lang="zh-CN" altLang="zh-CN" dirty="0"/>
          </a:p>
          <a:p>
            <a:pPr lvl="1" hangingPunct="0"/>
            <a:r>
              <a:rPr lang="en-US" altLang="zh-CN" dirty="0"/>
              <a:t>Type I feedback: Normal </a:t>
            </a:r>
            <a:endParaRPr lang="zh-CN" altLang="zh-CN" dirty="0"/>
          </a:p>
          <a:p>
            <a:pPr lvl="2" hangingPunct="0"/>
            <a:r>
              <a:rPr lang="en-US" altLang="zh-CN" dirty="0"/>
              <a:t>Codebook-based PMI feedback with normal spatial resolution</a:t>
            </a:r>
            <a:endParaRPr lang="zh-CN" altLang="zh-CN" dirty="0"/>
          </a:p>
          <a:p>
            <a:pPr lvl="1" hangingPunct="0"/>
            <a:r>
              <a:rPr lang="en-US" altLang="zh-CN" dirty="0"/>
              <a:t>Type II feedback: Enhanced </a:t>
            </a:r>
            <a:endParaRPr lang="zh-CN" altLang="zh-CN" dirty="0"/>
          </a:p>
          <a:p>
            <a:pPr lvl="2" hangingPunct="0"/>
            <a:r>
              <a:rPr lang="en-US" altLang="zh-CN" dirty="0"/>
              <a:t>“Explicit” feedback and/or codebook-based feedback with higher spatial resolution </a:t>
            </a:r>
            <a:endParaRPr lang="zh-CN" altLang="zh-CN" dirty="0"/>
          </a:p>
          <a:p>
            <a:pPr lvl="1" hangingPunct="0"/>
            <a:r>
              <a:rPr lang="en-US" altLang="zh-CN" dirty="0"/>
              <a:t>For Type I and II, CSI feedback per </a:t>
            </a:r>
            <a:r>
              <a:rPr lang="en-US" altLang="zh-CN" dirty="0" err="1"/>
              <a:t>subband</a:t>
            </a:r>
            <a:r>
              <a:rPr lang="en-US" altLang="zh-CN" dirty="0"/>
              <a:t> as well as wideband feedback are supported</a:t>
            </a:r>
            <a:endParaRPr lang="zh-CN" altLang="zh-CN" dirty="0"/>
          </a:p>
          <a:p>
            <a:pPr lvl="1" hangingPunct="0"/>
            <a:r>
              <a:rPr lang="en-US" altLang="zh-CN" dirty="0"/>
              <a:t>For Type I and II, beam-related feedback can be included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258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85800"/>
            <a:ext cx="8458200" cy="23622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altLang="zh-CN" sz="2000" u="sng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000" u="sng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 Type I CSI feedback 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Support </a:t>
            </a:r>
            <a:r>
              <a:rPr lang="en-US" altLang="zh-CN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dual-stage W1W2 codebook-based PMI feedback, where</a:t>
            </a:r>
          </a:p>
          <a:p>
            <a:pPr marL="1085850" lvl="2">
              <a:lnSpc>
                <a:spcPct val="9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W1 consists of a </a:t>
            </a:r>
            <a:r>
              <a:rPr lang="en-US" altLang="zh-CN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subset </a:t>
            </a:r>
            <a:r>
              <a:rPr lang="en-US" altLang="zh-CN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of basis </a:t>
            </a:r>
            <a:r>
              <a:rPr lang="en-US" altLang="zh-CN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common for </a:t>
            </a:r>
            <a:r>
              <a:rPr lang="en-US" altLang="zh-CN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all </a:t>
            </a:r>
            <a:r>
              <a:rPr lang="en-US" altLang="zh-CN" sz="20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subbands</a:t>
            </a:r>
            <a:endParaRPr lang="en-US" altLang="zh-CN" sz="2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1085850" lvl="2">
              <a:lnSpc>
                <a:spcPct val="9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W2 </a:t>
            </a:r>
            <a:r>
              <a:rPr lang="en-US" altLang="zh-CN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consists of coefficients for each </a:t>
            </a:r>
            <a:r>
              <a:rPr lang="en-US" altLang="zh-CN" sz="20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subband</a:t>
            </a:r>
            <a:endParaRPr lang="en-US" altLang="zh-CN" sz="2000" strike="sngStrik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1543050" lvl="3">
              <a:lnSpc>
                <a:spcPct val="90000"/>
              </a:lnSpc>
            </a:pPr>
            <a:r>
              <a:rPr lang="en-US" altLang="zh-CN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FFS the details of coefficient</a:t>
            </a:r>
            <a:endParaRPr lang="en-US" altLang="zh-CN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1085850" lvl="2">
              <a:lnSpc>
                <a:spcPct val="90000"/>
              </a:lnSpc>
              <a:buNone/>
            </a:pPr>
            <a:endParaRPr lang="en-US" altLang="zh-CN" sz="2000" strike="sngStrik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altLang="zh-CN" sz="2000" u="sng" dirty="0" smtClean="0">
                <a:solidFill>
                  <a:srgbClr val="000000"/>
                </a:solidFill>
              </a:rPr>
              <a:t>For Type II CSI feedback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</a:rPr>
              <a:t>Study at least the following CSI feedback schemes</a:t>
            </a:r>
          </a:p>
          <a:p>
            <a:pPr lvl="2"/>
            <a:r>
              <a:rPr lang="en-US" altLang="zh-CN" sz="2000" dirty="0" smtClean="0">
                <a:solidFill>
                  <a:srgbClr val="000000"/>
                </a:solidFill>
              </a:rPr>
              <a:t>Channel covariance matrix feedback</a:t>
            </a:r>
          </a:p>
          <a:p>
            <a:pPr lvl="3"/>
            <a:r>
              <a:rPr lang="en-US" altLang="zh-CN" dirty="0" smtClean="0">
                <a:solidFill>
                  <a:srgbClr val="000000"/>
                </a:solidFill>
              </a:rPr>
              <a:t>Codebook based feedback, e.g. </a:t>
            </a:r>
            <a:r>
              <a:rPr lang="en-US" altLang="zh-CN" dirty="0" err="1" smtClean="0">
                <a:solidFill>
                  <a:srgbClr val="000000"/>
                </a:solidFill>
              </a:rPr>
              <a:t>Hermitian</a:t>
            </a:r>
            <a:r>
              <a:rPr lang="en-US" altLang="zh-CN" dirty="0" smtClean="0">
                <a:solidFill>
                  <a:srgbClr val="000000"/>
                </a:solidFill>
              </a:rPr>
              <a:t>-form codebook</a:t>
            </a:r>
          </a:p>
          <a:p>
            <a:pPr lvl="2"/>
            <a:r>
              <a:rPr lang="en-US" altLang="zh-CN" sz="2000" dirty="0" smtClean="0">
                <a:solidFill>
                  <a:srgbClr val="000000"/>
                </a:solidFill>
              </a:rPr>
              <a:t>Linear combination</a:t>
            </a:r>
          </a:p>
          <a:p>
            <a:pPr lvl="2"/>
            <a:r>
              <a:rPr lang="en-US" altLang="zh-CN" sz="2000" dirty="0" smtClean="0">
                <a:solidFill>
                  <a:srgbClr val="000000"/>
                </a:solidFill>
              </a:rPr>
              <a:t>Analog CSI feedback</a:t>
            </a:r>
            <a:endParaRPr lang="en-US" altLang="zh-CN" sz="2000" strike="sngStrike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9818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7848</TotalTime>
  <Words>172</Words>
  <Application>Microsoft Office PowerPoint</Application>
  <PresentationFormat>全屏显示(4:3)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leiming (C)</dc:creator>
  <cp:lastModifiedBy>Ming Lei</cp:lastModifiedBy>
  <cp:revision>13</cp:revision>
  <dcterms:created xsi:type="dcterms:W3CDTF">2016-03-24T01:14:08Z</dcterms:created>
  <dcterms:modified xsi:type="dcterms:W3CDTF">2016-11-17T19:19:18Z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(3)KL/toYbCttS9JKA1EexjFxIJ+81k/6CHtQBWBTMvwROnmWBvD+ElL+Q2bbAgcHtR6fWY0m/P
qY4ehzaSi2mIDf5luCeDYbWzAXd01eC06xsu5RglOhMvPyRYp2uJPbRUjEtAeLcyHEatLmlO
OeIszvUaocqkKdUVLRh2/uBOsaqH/aCtpMilhQKPKapZs0UiJCASpwfQBT7lZqUHfpSiYir0
Ny+ro+9zqzbMGeV4N3</vt:lpwstr>
  </property>
  <property fmtid="{D5CDD505-2E9C-101B-9397-08002B2CF9AE}" pid="9" name="_2015_ms_pID_7253431">
    <vt:lpwstr>8256MTL4lJjRiNYOn6b3PowyikmhJOxm3ZckIoNZorhkEHKbWCU4cV
n+SsHO5j+w9gcTj4efhKrdghXPnQjPaSqaav5PIftDvB2sOB6w6e8tDOdIsBk/YODI+4O3yP
dn4OguHn8Agpjc4o7NykL31Wt+ROnqTNw83dtksttEN099dKRpbQG33Jlna6JZtlbqXOFNM1
xqw+ugioKRjRTHZMGTe+uGjr3w1FM9JiPrG7</vt:lpwstr>
  </property>
  <property fmtid="{D5CDD505-2E9C-101B-9397-08002B2CF9AE}" pid="10" name="_2015_ms_pID_7253432">
    <vt:lpwstr>Ah7R94Fyn/1HlC5BLSAUothx94+kpiwpYOO8
IVMn7cuk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1479234406</vt:lpwstr>
  </property>
</Properties>
</file>