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>
        <p:scale>
          <a:sx n="53" d="100"/>
          <a:sy n="53" d="100"/>
        </p:scale>
        <p:origin x="-1338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						R1-1613439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7.1.3.1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advanced receiver support for coordinated transmission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Cohere Technologies, Deutsche Telecom, AT&amp;T, Orange</a:t>
            </a:r>
            <a:endParaRPr lang="en-US" altLang="zh-CN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123" y="906392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For coordinated transmission schemes for NR:</a:t>
            </a:r>
            <a:endParaRPr lang="zh-CN" altLang="zh-CN" sz="2400" dirty="0" smtClean="0"/>
          </a:p>
          <a:p>
            <a:pPr lvl="1"/>
            <a:r>
              <a:rPr lang="en-US" altLang="zh-CN" dirty="0" smtClean="0"/>
              <a:t>Support different types of coordinated transmission schemes for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Strive for commonality in supporting the different types of coordinated transmission schemes for NR</a:t>
            </a:r>
            <a:endParaRPr lang="zh-CN" altLang="zh-CN" dirty="0" smtClean="0"/>
          </a:p>
          <a:p>
            <a:pPr lvl="0"/>
            <a:r>
              <a:rPr lang="en-US" altLang="zh-CN" sz="2400" dirty="0" smtClean="0"/>
              <a:t>Study the need of network assistance and coordination for different types of interference suppression (e.g. inter user, inter-TRP interference) and cancellation based on advanced receivers</a:t>
            </a:r>
            <a:endParaRPr lang="zh-CN" altLang="zh-CN" sz="2400" dirty="0" smtClean="0"/>
          </a:p>
          <a:p>
            <a:pPr lvl="1"/>
            <a:r>
              <a:rPr lang="en-US" altLang="zh-CN" dirty="0" smtClean="0"/>
              <a:t>Consider information related to interfering signals for interference suppression and cancelation at UE side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As a baseline, consider NAICs receivers structures in LTE</a:t>
            </a:r>
            <a:endParaRPr lang="zh-CN" altLang="zh-CN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NR should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consider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advanced receiver at the UE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Joint reception of multiple data streams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 joint channel estimation (with RS overlaid over the data) and reception of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Interference cancellation/suppression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multiple data streams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data stream(s) and reference signal (s)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Consider support for at least the following enhancements: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network notify the UE of the information related to interfering signals, e.g., MCS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CSI-RS ports, DM-RS pattern and transport block size </a:t>
            </a:r>
            <a:endParaRPr lang="en-US" altLang="zh-CN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UE reports its receiver capabilities</a:t>
            </a: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E.g., SIC receiver, multi-timing receiver 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77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208</Words>
  <Application>Microsoft Office PowerPoint</Application>
  <PresentationFormat>自定义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64</cp:revision>
  <dcterms:created xsi:type="dcterms:W3CDTF">2016-10-08T05:43:57Z</dcterms:created>
  <dcterms:modified xsi:type="dcterms:W3CDTF">2016-11-18T02:10:04Z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(2)/Ja+lBfekeLyk2aY3LGfGaM1KcDTOC/F6qL+3TrjiBOYTNrlhszRBqy8O+p5E4KCUP1iKtRl
DUBrw6nS2hMb1T29WHVT/ceWk8rqwgwI+8NSjc3TnVqbrNbyLUiyrhG4bEejhByO8bQyvFlp
gPCAEV/qv4I+C9PhClNE0Ih5EssOM7vhlAgeS7IYY0NQgk/I9Oq6wQUqkyXwl0e5vXNzxJbh
G7CCCLiOeCdxIA2xwt</vt:lpwstr>
  </property>
  <property fmtid="{D5CDD505-2E9C-101B-9397-08002B2CF9AE}" pid="3" name="_2015_ms_pID_7253431">
    <vt:lpwstr>y5SDyKghGfGfgqtcEoeUWucqOPrR4LaKLOeRUkTWwjUMALxfHIC4sF
Wqa28/UDfzXc29ioma58DIiJdUlTLu+9ydHBYCPwht7cR+wuD/xGmsvN3eTbzPKEVWSExuhN
qEWhE0XWCgOZHwwz0c8sZmVQZJ/2B6D4T3yLbuxNoBXNRKamkjlQCOBdR7TsJjCmaR/e5M70
6EhbnasUz4JzZUzU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