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>
        <p:scale>
          <a:sx n="53" d="100"/>
          <a:sy n="53" d="100"/>
        </p:scale>
        <p:origin x="-1338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125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                      </a:t>
            </a:r>
            <a:r>
              <a:rPr lang="en-US" sz="2400" b="1" dirty="0" smtClean="0">
                <a:solidFill>
                  <a:srgbClr val="000000"/>
                </a:solidFill>
              </a:rPr>
              <a:t>R1-1613438</a:t>
            </a:r>
            <a:endParaRPr lang="en-GB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7.1.3.1</a:t>
            </a:r>
            <a:endParaRPr kumimoji="1" lang="ja-JP" altLang="en-U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advanced receiver support for coordinated transmission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Cohere Technologies 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…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solidFill>
                  <a:prstClr val="black">
                    <a:tint val="75000"/>
                  </a:prstClr>
                </a:solidFill>
                <a:cs typeface="Calibri" pitchFamily="34" charset="0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123" y="906392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For coordinated transmission schemes for NR:</a:t>
            </a:r>
            <a:endParaRPr lang="zh-CN" altLang="zh-CN" sz="2400" dirty="0" smtClean="0"/>
          </a:p>
          <a:p>
            <a:pPr lvl="1"/>
            <a:r>
              <a:rPr lang="en-US" altLang="zh-CN" dirty="0" smtClean="0"/>
              <a:t>Support different types of coordinated transmission schemes for NR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Strive for commonality in supporting the different types of coordinated transmission schemes for NR</a:t>
            </a:r>
            <a:endParaRPr lang="zh-CN" altLang="zh-CN" dirty="0" smtClean="0"/>
          </a:p>
          <a:p>
            <a:pPr lvl="0"/>
            <a:r>
              <a:rPr lang="en-US" altLang="zh-CN" sz="2400" dirty="0" smtClean="0"/>
              <a:t>Study the need of network assistance and coordination for different types of interference suppression (e.g. inter user, inter-TRP interference) and cancellation based on advanced receivers</a:t>
            </a:r>
            <a:endParaRPr lang="zh-CN" altLang="zh-CN" sz="2400" dirty="0" smtClean="0"/>
          </a:p>
          <a:p>
            <a:pPr lvl="1"/>
            <a:r>
              <a:rPr lang="en-US" altLang="zh-CN" dirty="0" smtClean="0"/>
              <a:t>Consider information related to interfering signals for interference suppression and cancelation at UE side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As a baseline, consider NAICs receivers structures in LTE</a:t>
            </a:r>
            <a:endParaRPr lang="zh-CN" altLang="zh-CN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12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348507" y="885491"/>
            <a:ext cx="11196918" cy="554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NR should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consider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advanced receiver at the UE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Joint reception of multiple data streams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For joint channel estimation (with RS overlaid over the data) and reception of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Interference cancellation/suppression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multiple data streams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data stream(s) and reference signal (s)</a:t>
            </a: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Consider support for at least the following enhancements: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network notify the UE of the information related to interfering signals, e.g., MCS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CSI-RS ports, DM-RS pattern and transport block size </a:t>
            </a:r>
            <a:endParaRPr lang="en-US" altLang="zh-CN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UE reports its receiver capabilities</a:t>
            </a:r>
          </a:p>
          <a:p>
            <a:pPr marL="11430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E.g., SIC receiver, multi-timing receiver 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77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214</Words>
  <Application>Microsoft Office PowerPoint</Application>
  <PresentationFormat>自定义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60</cp:revision>
  <dcterms:created xsi:type="dcterms:W3CDTF">2016-10-08T05:43:57Z</dcterms:created>
  <dcterms:modified xsi:type="dcterms:W3CDTF">2016-11-16T22:59:18Z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(2)fYQvSWdR+XaKioLq79LyltedJGamIRsW5E0SS76E3jBQxCP68ygQRwyddMsIyju28H9yMGw5
kf+ApyuWn0KPLi7uvLPacjEkqDP6ip/OXxlRPucR2FSrqNWxGZaVJjXXBMYIAt0WjSv7NO2d
ld+9tvjm1zcOVIzkHsljPiEywG2/NAfK0loxzqwTnKk3kNfKZ6dgJeXAsZpMJaRu7c228NmW
dmkuaEz4ZbqqCAr+HG</vt:lpwstr>
  </property>
  <property fmtid="{D5CDD505-2E9C-101B-9397-08002B2CF9AE}" pid="3" name="_2015_ms_pID_7253431">
    <vt:lpwstr>ZK4F/7xKVNVhBSJnlR3nUfJ7RsnFyb+MVjvU+kkQl88D2cvN916M/v
5dW2V37oqhbzytuYD7z/VhIC86nbQYRc28+1AdeJK+PXcPKpg2qAfon44JM9ZjyenGg6pYoB
q0guq2Wgp/BZjvXPDwYqCPLimCPTtiUP4ASg8a4KIKTKOs41aiBKsiUSJhvgmtzltslePSRM
DlUsZ9KYnheUoa1P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