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>
        <p:scale>
          <a:sx n="53" d="100"/>
          <a:sy n="53" d="100"/>
        </p:scale>
        <p:origin x="-1338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         </a:t>
            </a:r>
            <a:r>
              <a:rPr lang="en-US" sz="2400" b="1" dirty="0" smtClean="0">
                <a:solidFill>
                  <a:srgbClr val="000000"/>
                </a:solidFill>
              </a:rPr>
              <a:t>R1-1613436</a:t>
            </a:r>
            <a:endParaRPr lang="en-GB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7.1.3.1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Coordinated Transmission</a:t>
            </a:r>
            <a:endParaRPr lang="en-US" sz="4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AT&amp;T, …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123" y="906392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For coordinated transmission schemes for NR, both the case of co-located TRPs and the case of non-co-located TRPs are considered</a:t>
            </a:r>
            <a:endParaRPr lang="zh-CN" altLang="zh-CN" dirty="0" smtClean="0"/>
          </a:p>
          <a:p>
            <a:pPr lvl="1">
              <a:buNone/>
            </a:pPr>
            <a:r>
              <a:rPr lang="en-US" altLang="zh-CN" sz="2800" dirty="0" smtClean="0"/>
              <a:t>-  FFS the assumptions about latency/bandwidth </a:t>
            </a:r>
            <a:endParaRPr lang="zh-CN" altLang="zh-CN" sz="2800" dirty="0" smtClean="0"/>
          </a:p>
          <a:p>
            <a:pPr lvl="1">
              <a:buNone/>
            </a:pPr>
            <a:r>
              <a:rPr lang="en-US" altLang="zh-CN" sz="2800" dirty="0" smtClean="0"/>
              <a:t>-  FFS detailed schemes</a:t>
            </a:r>
            <a:endParaRPr lang="zh-CN" altLang="zh-CN" sz="2800" dirty="0" smtClean="0"/>
          </a:p>
          <a:p>
            <a:pPr lvl="1">
              <a:buNone/>
            </a:pPr>
            <a:r>
              <a:rPr lang="en-US" altLang="zh-CN" sz="2800" dirty="0" smtClean="0"/>
              <a:t>-  Note: the classification of co-located vs. non-co-located may not capture all aspects, e.g., synchronization among TRPs, etc.</a:t>
            </a:r>
            <a:endParaRPr lang="zh-CN" altLang="zh-CN" sz="2800" dirty="0" smtClean="0"/>
          </a:p>
          <a:p>
            <a:pPr lvl="0"/>
            <a:r>
              <a:rPr lang="en-US" altLang="zh-CN" dirty="0" smtClean="0"/>
              <a:t>For coordinated transmission schemes for NR:</a:t>
            </a:r>
            <a:endParaRPr lang="zh-CN" altLang="zh-CN" dirty="0" smtClean="0"/>
          </a:p>
          <a:p>
            <a:pPr lvl="1"/>
            <a:r>
              <a:rPr lang="en-US" altLang="zh-CN" sz="2800" dirty="0" smtClean="0"/>
              <a:t>Support different types of coordinated transmission schemes for NR</a:t>
            </a:r>
            <a:endParaRPr lang="zh-CN" altLang="zh-CN" sz="2800" dirty="0" smtClean="0"/>
          </a:p>
          <a:p>
            <a:pPr lvl="1"/>
            <a:r>
              <a:rPr lang="en-US" altLang="zh-CN" sz="2800" dirty="0" smtClean="0"/>
              <a:t>Strive for commonality in supporting the different types of coordinated transmission schemes for NR</a:t>
            </a:r>
            <a:endParaRPr lang="zh-CN" altLang="zh-CN" sz="2800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NR should consider the following implementation requirements for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coordinated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transmission schemes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Synchronization and mutual phase coherency calibration of coordinated TRPs 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Ideal backhaul links and non-ideal backhaul links</a:t>
            </a:r>
            <a:endParaRPr lang="zh-CN" altLang="zh-CN" sz="2400" dirty="0" smtClean="0">
              <a:latin typeface="Calibri" pitchFamily="34" charset="0"/>
              <a:cs typeface="Calibri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In coordinated transmission schemes, at least the following schemes </a:t>
            </a: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should be support: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Non-coherent JT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Interference coordination schemes, e.g., DPS, CS/CB, etc.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Centralized scheduling, distributed scheduling</a:t>
            </a:r>
            <a:endParaRPr lang="en-US" altLang="zh-CN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0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180</Words>
  <Application>Microsoft Office PowerPoint</Application>
  <PresentationFormat>自定义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59</cp:revision>
  <dcterms:created xsi:type="dcterms:W3CDTF">2016-10-08T05:43:57Z</dcterms:created>
  <dcterms:modified xsi:type="dcterms:W3CDTF">2016-11-16T04:38:29Z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(2)74FUPs7tg1U38Bsjafkvnw4kUpiB48e8lpIj5Utdzy4q05dlWOQnFj5AXlhWCOS0wNRMHyIl
lJw9i4sEKKGdgjjCcf9kcBM3ey22cw5xOHdQP81Oldnr4VGK2O0ZfXCyGmpOAvwuhYeIpABJ
Q8ein33WiQcGtyurAay/8BKOJdSYvVTvwuwCmzt6fwpQujK+o1dHDk+Oz8nXte2lNWo2VvoW
6A5hZDqVFjmq9qK0Yn</vt:lpwstr>
  </property>
  <property fmtid="{D5CDD505-2E9C-101B-9397-08002B2CF9AE}" pid="3" name="_2015_ms_pID_7253431">
    <vt:lpwstr>iJF5t2izBFOmOkEUnaGx15B045BVng0RV9b+0T5CeIaCk3mvuXT1KE
NHR2xNXJAn2HVZuK2WNBsmrfAe4Eztc3MGddTKGg/A/gJVUbclKZ4kTJcoBDvvNcQK5+BSI+
0TiETTO0MvAs9z9yl7+aHt2oh8btu+aRU5FmDv5Qu4cKh+UZk/nBRwwliGnnRuIV4GFEnGhx
RML5pkDGaDxXR3+g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