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theme/theme3.xml" ContentType="application/vnd.openxmlformats-officedocument.them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1.xml" ContentType="application/vnd.openxmlformats-officedocument.presentationml.slideMaster+xml"/>
  <Override PartName="/ppt/slideLayouts/slideLayout10.xml" ContentType="application/vnd.openxmlformats-officedocument.presentationml.slideLayout+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8.xml" ContentType="application/vnd.openxmlformats-officedocument.theme+xml"/>
  <Override PartName="/ppt/theme/theme9.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viewProps.xml" ContentType="application/vnd.openxmlformats-officedocument.presentationml.viewProps+xml"/>
  <Override PartName="/ppt/theme/theme6.xml" ContentType="application/vnd.openxmlformats-officedocument.theme+xml"/>
  <Override PartName="/ppt/theme/theme7.xml" ContentType="application/vnd.openxmlformats-officedocument.theme+xml"/>
  <Override PartName="/ppt/slideLayouts/slideLayout9.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docProps/core.xml" ContentType="application/vnd.openxmlformats-package.core-properties+xml"/>
  <Override PartName="/ppt/slideMasters/slideMaster2.xml" ContentType="application/vnd.openxmlformats-officedocument.presentationml.slideMaster+xml"/>
  <Default Extension="png" ContentType="image/png"/>
  <Override PartName="/ppt/theme/theme4.xml" ContentType="application/vnd.openxmlformats-officedocument.them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notesSlides/notesSlide1.xml" ContentType="application/vnd.openxmlformats-officedocument.presentationml.notesSlide+xml"/>
  <Override PartName="/ppt/presProps.xml" ContentType="application/vnd.openxmlformats-officedocument.presentationml.presProps+xml"/>
  <Override PartName="/ppt/theme/theme2.xml" ContentType="application/vnd.openxmlformats-officedocument.theme+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s/slide1.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 id="2147483837" r:id="rId10"/>
    <p:sldMasterId id="2147483849" r:id="rId11"/>
  </p:sldMasterIdLst>
  <p:notesMasterIdLst>
    <p:notesMasterId r:id="rId14"/>
  </p:notesMasterIdLst>
  <p:handoutMasterIdLst>
    <p:handoutMasterId r:id="rId15"/>
  </p:handoutMasterIdLst>
  <p:sldIdLst>
    <p:sldId id="264" r:id="rId12"/>
    <p:sldId id="265" r:id="rId1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 xmlns:p15="http://schemas.microsoft.com/office/powerpoint/2012/main">
        <p15:guide id="1" orient="horz" pos="436">
          <p15:clr>
            <a:srgbClr val="A4A3A4"/>
          </p15:clr>
        </p15:guide>
        <p15:guide id="2" orient="horz" pos="618">
          <p15:clr>
            <a:srgbClr val="A4A3A4"/>
          </p15:clr>
        </p15:guide>
        <p15:guide id="3" orient="horz" pos="845">
          <p15:clr>
            <a:srgbClr val="A4A3A4"/>
          </p15:clr>
        </p15:guide>
        <p15:guide id="4" orient="horz" pos="2840">
          <p15:clr>
            <a:srgbClr val="A4A3A4"/>
          </p15:clr>
        </p15:guide>
        <p15:guide id="5" orient="horz" pos="4020">
          <p15:clr>
            <a:srgbClr val="A4A3A4"/>
          </p15:clr>
        </p15:guide>
        <p15:guide id="6" pos="5284">
          <p15:clr>
            <a:srgbClr val="A4A3A4"/>
          </p15:clr>
        </p15:guide>
        <p15:guide id="7" pos="476">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0"/>
      </p:ext>
    </p:extLst>
  </p:showPr>
  <p:clrMru>
    <a:srgbClr val="777777"/>
    <a:srgbClr val="990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99" autoAdjust="0"/>
    <p:restoredTop sz="94660"/>
  </p:normalViewPr>
  <p:slideViewPr>
    <p:cSldViewPr showGuides="1">
      <p:cViewPr varScale="1">
        <p:scale>
          <a:sx n="73" d="100"/>
          <a:sy n="73" d="100"/>
        </p:scale>
        <p:origin x="-1626" y="-102"/>
      </p:cViewPr>
      <p:guideLst>
        <p:guide orient="horz" pos="436"/>
        <p:guide orient="horz" pos="618"/>
        <p:guide orient="horz" pos="845"/>
        <p:guide orient="horz" pos="2840"/>
        <p:guide orient="horz" pos="4020"/>
        <p:guide pos="5284"/>
        <p:guide pos="476"/>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85" d="100"/>
          <a:sy n="85" d="100"/>
        </p:scale>
        <p:origin x="3168"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2.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Master" Target="slideMasters/slideMaster7.xml"/><Relationship Id="rId12" Type="http://schemas.openxmlformats.org/officeDocument/2006/relationships/slide" Target="slides/slide1.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5" Type="http://schemas.openxmlformats.org/officeDocument/2006/relationships/slideMaster" Target="slideMasters/slideMaster5.xml"/><Relationship Id="rId15" Type="http://schemas.openxmlformats.org/officeDocument/2006/relationships/handoutMaster" Target="handoutMasters/handoutMaster1.xml"/><Relationship Id="rId10" Type="http://schemas.openxmlformats.org/officeDocument/2006/relationships/slideMaster" Target="slideMasters/slideMaster10.xml"/><Relationship Id="rId19"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FD6B2986-D06E-4F3C-B19C-CC0A0E2B9416}" type="datetimeFigureOut">
              <a:rPr lang="zh-CN" altLang="en-US"/>
              <a:pPr>
                <a:defRPr/>
              </a:pPr>
              <a:t>2016/11/19</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4B569440-9C1A-4A13-B530-46C3A9E17375}" type="slidenum">
              <a:rPr lang="zh-CN" altLang="en-US"/>
              <a:pPr>
                <a:defRPr/>
              </a:pPr>
              <a:t>‹#›</a:t>
            </a:fld>
            <a:endParaRPr lang="en-US" altLang="zh-CN"/>
          </a:p>
        </p:txBody>
      </p:sp>
    </p:spTree>
    <p:extLst>
      <p:ext uri="{BB962C8B-B14F-4D97-AF65-F5344CB8AC3E}">
        <p14:creationId xmlns="" xmlns:p14="http://schemas.microsoft.com/office/powerpoint/2010/main" val="941739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175B23-3CE8-478E-A9D7-5A5423A377BD}" type="datetimeFigureOut">
              <a:rPr lang="en-US" smtClean="0"/>
              <a:pPr/>
              <a:t>11/19/2016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FCCB2B-6FCC-49B2-B288-1A6EAF45B37E}" type="slidenum">
              <a:rPr lang="en-US" smtClean="0"/>
              <a:pPr/>
              <a:t>‹#›</a:t>
            </a:fld>
            <a:endParaRPr lang="en-US"/>
          </a:p>
        </p:txBody>
      </p:sp>
    </p:spTree>
    <p:extLst>
      <p:ext uri="{BB962C8B-B14F-4D97-AF65-F5344CB8AC3E}">
        <p14:creationId xmlns="" xmlns:p14="http://schemas.microsoft.com/office/powerpoint/2010/main" val="8569261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ltLang="zh-CN" smtClean="0"/>
          </a:p>
        </p:txBody>
      </p:sp>
      <p:sp>
        <p:nvSpPr>
          <p:cNvPr id="5124" name="Slide Number Placeholder 3"/>
          <p:cNvSpPr>
            <a:spLocks noGrp="1"/>
          </p:cNvSpPr>
          <p:nvPr>
            <p:ph type="sldNum" sz="quarter" idx="5"/>
          </p:nvPr>
        </p:nvSpPr>
        <p:spPr bwMode="auto">
          <a:noFill/>
          <a:ln>
            <a:miter lim="800000"/>
            <a:headEnd/>
            <a:tailEnd/>
          </a:ln>
        </p:spPr>
        <p:txBody>
          <a:bodyPr/>
          <a:lstStyle/>
          <a:p>
            <a:fld id="{1B8C7936-7D4F-4924-B5B1-0CCA0F6A71DE}" type="slidenum">
              <a:rPr lang="zh-CN" altLang="en-US" smtClean="0"/>
              <a:pPr/>
              <a:t>1</a:t>
            </a:fld>
            <a:endParaRPr lang="en-US" altLang="zh-CN" smtClean="0"/>
          </a:p>
        </p:txBody>
      </p:sp>
    </p:spTree>
    <p:extLst>
      <p:ext uri="{BB962C8B-B14F-4D97-AF65-F5344CB8AC3E}">
        <p14:creationId xmlns="" xmlns:p14="http://schemas.microsoft.com/office/powerpoint/2010/main" val="5662554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13976553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smtClean="0"/>
              <a:t>单击此处编辑母版标题样式</a:t>
            </a:r>
            <a:endParaRPr lang="en-US"/>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F174507-02E4-4C5F-986A-D30DDC0C288C}" type="datetimeFigureOut">
              <a:rPr lang="en-US" smtClean="0"/>
              <a:pPr/>
              <a:t>11/19/2016</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14191144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p>
            <a:fld id="{FF174507-02E4-4C5F-986A-D30DDC0C288C}" type="datetimeFigureOut">
              <a:rPr lang="en-US" smtClean="0"/>
              <a:pPr/>
              <a:t>11/19/2016</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8894044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smtClean="0"/>
              <a:t>单击此处编辑母版标题样式</a:t>
            </a:r>
            <a:endParaRPr lang="en-US"/>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p>
            <a:fld id="{FF174507-02E4-4C5F-986A-D30DDC0C288C}" type="datetimeFigureOut">
              <a:rPr lang="en-US" smtClean="0"/>
              <a:pPr/>
              <a:t>11/19/2016</a:t>
            </a:fld>
            <a:endParaRPr lang="en-US"/>
          </a:p>
        </p:txBody>
      </p:sp>
      <p:sp>
        <p:nvSpPr>
          <p:cNvPr id="8" name="页脚占位符 7"/>
          <p:cNvSpPr>
            <a:spLocks noGrp="1"/>
          </p:cNvSpPr>
          <p:nvPr>
            <p:ph type="ftr" sz="quarter" idx="11"/>
          </p:nvPr>
        </p:nvSpPr>
        <p:spPr/>
        <p:txBody>
          <a:bodyPr/>
          <a:lstStyle/>
          <a:p>
            <a:endParaRPr lang="en-US"/>
          </a:p>
        </p:txBody>
      </p:sp>
      <p:sp>
        <p:nvSpPr>
          <p:cNvPr id="9" name="灯片编号占位符 8"/>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22549243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p>
            <a:fld id="{FF174507-02E4-4C5F-986A-D30DDC0C288C}" type="datetimeFigureOut">
              <a:rPr lang="en-US" smtClean="0"/>
              <a:pPr/>
              <a:t>11/19/2016</a:t>
            </a:fld>
            <a:endParaRPr lang="en-US"/>
          </a:p>
        </p:txBody>
      </p:sp>
      <p:sp>
        <p:nvSpPr>
          <p:cNvPr id="4" name="页脚占位符 3"/>
          <p:cNvSpPr>
            <a:spLocks noGrp="1"/>
          </p:cNvSpPr>
          <p:nvPr>
            <p:ph type="ftr" sz="quarter" idx="11"/>
          </p:nvPr>
        </p:nvSpPr>
        <p:spPr/>
        <p:txBody>
          <a:bodyPr/>
          <a:lstStyle/>
          <a:p>
            <a:endParaRPr lang="en-US"/>
          </a:p>
        </p:txBody>
      </p:sp>
      <p:sp>
        <p:nvSpPr>
          <p:cNvPr id="5" name="灯片编号占位符 4"/>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6089212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F174507-02E4-4C5F-986A-D30DDC0C288C}" type="datetimeFigureOut">
              <a:rPr lang="en-US" smtClean="0"/>
              <a:pPr/>
              <a:t>11/19/2016</a:t>
            </a:fld>
            <a:endParaRPr lang="en-US"/>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29555005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F174507-02E4-4C5F-986A-D30DDC0C288C}" type="datetimeFigureOut">
              <a:rPr lang="en-US" smtClean="0"/>
              <a:pPr/>
              <a:t>11/19/2016</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21574858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图片占位符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F174507-02E4-4C5F-986A-D30DDC0C288C}" type="datetimeFigureOut">
              <a:rPr lang="en-US" smtClean="0"/>
              <a:pPr/>
              <a:t>11/19/2016</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41833940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fld id="{FF174507-02E4-4C5F-986A-D30DDC0C288C}" type="datetimeFigureOut">
              <a:rPr lang="en-US" smtClean="0"/>
              <a:pPr/>
              <a:t>11/19/2016</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16972456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fld id="{FF174507-02E4-4C5F-986A-D30DDC0C288C}" type="datetimeFigureOut">
              <a:rPr lang="en-US" smtClean="0"/>
              <a:pPr/>
              <a:t>11/19/2016</a:t>
            </a:fld>
            <a:endParaRPr lang="en-US"/>
          </a:p>
        </p:txBody>
      </p:sp>
      <p:sp>
        <p:nvSpPr>
          <p:cNvPr id="5" name="页脚占位符 4"/>
          <p:cNvSpPr>
            <a:spLocks noGrp="1"/>
          </p:cNvSpPr>
          <p:nvPr>
            <p:ph type="ftr" sz="quarter" idx="11"/>
          </p:nvPr>
        </p:nvSpPr>
        <p:spPr>
          <a:xfrm>
            <a:off x="3028950" y="6333084"/>
            <a:ext cx="3086100" cy="365125"/>
          </a:xfrm>
        </p:spPr>
        <p:txBody>
          <a:bodyPr/>
          <a:lstStyle/>
          <a:p>
            <a:endParaRPr lang="en-US" dirty="0"/>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
        <p:nvSpPr>
          <p:cNvPr id="7" name="矩形 6"/>
          <p:cNvSpPr/>
          <p:nvPr userDrawn="1"/>
        </p:nvSpPr>
        <p:spPr>
          <a:xfrm>
            <a:off x="3707904" y="6356351"/>
            <a:ext cx="1728192" cy="365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Tree>
    <p:extLst>
      <p:ext uri="{BB962C8B-B14F-4D97-AF65-F5344CB8AC3E}">
        <p14:creationId xmlns="" xmlns:p14="http://schemas.microsoft.com/office/powerpoint/2010/main" val="5659692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110219701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11207386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2856786525"/>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smtClean="0"/>
              <a:t>单击此处编辑母版标题样式</a:t>
            </a:r>
            <a:endParaRPr lang="en-US"/>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43758049"/>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287307712"/>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smtClean="0"/>
              <a:t>单击此处编辑母版标题样式</a:t>
            </a:r>
            <a:endParaRPr lang="en-US"/>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p>
            <a:pPr>
              <a:defRPr/>
            </a:pPr>
            <a:endParaRPr lang="en-US" altLang="zh-CN"/>
          </a:p>
        </p:txBody>
      </p:sp>
      <p:sp>
        <p:nvSpPr>
          <p:cNvPr id="8" name="页脚占位符 7"/>
          <p:cNvSpPr>
            <a:spLocks noGrp="1"/>
          </p:cNvSpPr>
          <p:nvPr>
            <p:ph type="ftr" sz="quarter" idx="11"/>
          </p:nvPr>
        </p:nvSpPr>
        <p:spPr/>
        <p:txBody>
          <a:bodyPr/>
          <a:lstStyle/>
          <a:p>
            <a:endParaRPr lang="en-US"/>
          </a:p>
        </p:txBody>
      </p:sp>
      <p:sp>
        <p:nvSpPr>
          <p:cNvPr id="9" name="灯片编号占位符 8"/>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1103063337"/>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p>
            <a:pPr>
              <a:defRPr/>
            </a:pPr>
            <a:endParaRPr lang="en-US" altLang="zh-CN"/>
          </a:p>
        </p:txBody>
      </p:sp>
      <p:sp>
        <p:nvSpPr>
          <p:cNvPr id="4" name="页脚占位符 3"/>
          <p:cNvSpPr>
            <a:spLocks noGrp="1"/>
          </p:cNvSpPr>
          <p:nvPr>
            <p:ph type="ftr" sz="quarter" idx="11"/>
          </p:nvPr>
        </p:nvSpPr>
        <p:spPr/>
        <p:txBody>
          <a:bodyPr/>
          <a:lstStyle/>
          <a:p>
            <a:endParaRPr lang="en-US"/>
          </a:p>
        </p:txBody>
      </p:sp>
      <p:sp>
        <p:nvSpPr>
          <p:cNvPr id="5" name="灯片编号占位符 4"/>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933239743"/>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endParaRPr lang="en-US" altLang="zh-CN"/>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184821286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957885965"/>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图片占位符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428893421"/>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2750365279"/>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05355100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3110790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7732698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2766407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1929823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755650" y="325438"/>
            <a:ext cx="7632700" cy="871537"/>
          </a:xfrm>
          <a:prstGeom prst="rect">
            <a:avLst/>
          </a:prstGeom>
        </p:spPr>
        <p:txBody>
          <a:bodyPr/>
          <a:lstStyle>
            <a:lvl1pPr>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155205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a:p>
        </p:txBody>
      </p:sp>
      <p:sp>
        <p:nvSpPr>
          <p:cNvPr id="4" name="日期占位符 3"/>
          <p:cNvSpPr>
            <a:spLocks noGrp="1"/>
          </p:cNvSpPr>
          <p:nvPr>
            <p:ph type="dt" sz="half" idx="10"/>
          </p:nvPr>
        </p:nvSpPr>
        <p:spPr/>
        <p:txBody>
          <a:bodyPr/>
          <a:lstStyle/>
          <a:p>
            <a:fld id="{FF174507-02E4-4C5F-986A-D30DDC0C288C}" type="datetimeFigureOut">
              <a:rPr lang="en-US" smtClean="0"/>
              <a:pPr/>
              <a:t>11/19/2016</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542171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fld id="{FF174507-02E4-4C5F-986A-D30DDC0C288C}" type="datetimeFigureOut">
              <a:rPr lang="en-US" smtClean="0"/>
              <a:pPr/>
              <a:t>11/19/2016</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232872148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1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9324975" y="3359150"/>
            <a:ext cx="919163" cy="3490913"/>
            <a:chOff x="5839" y="2160"/>
            <a:chExt cx="579" cy="2199"/>
          </a:xfrm>
        </p:grpSpPr>
        <p:sp>
          <p:nvSpPr>
            <p:cNvPr id="1038" name="Rectangle 78"/>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7" name="Rectangle 144"/>
          <p:cNvSpPr>
            <a:spLocks noChangeArrowheads="1"/>
          </p:cNvSpPr>
          <p:nvPr/>
        </p:nvSpPr>
        <p:spPr bwMode="auto">
          <a:xfrm>
            <a:off x="9251950" y="1333500"/>
            <a:ext cx="1192213" cy="1725613"/>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配色参考方案：</a:t>
            </a:r>
          </a:p>
          <a:p>
            <a:pPr>
              <a:lnSpc>
                <a:spcPct val="120000"/>
              </a:lnSpc>
              <a:spcBef>
                <a:spcPct val="20000"/>
              </a:spcBef>
            </a:pPr>
            <a:r>
              <a:rPr lang="zh-CN" altLang="en-US" sz="1100">
                <a:solidFill>
                  <a:srgbClr val="FFFFFF"/>
                </a:solidFill>
                <a:latin typeface="Arial" pitchFamily="34" charset="0"/>
                <a:ea typeface="黑体" pitchFamily="49" charset="-122"/>
              </a:rPr>
              <a:t>建议同一页面内不超过四种颜色，以下是</a:t>
            </a:r>
            <a:r>
              <a:rPr lang="en-US" altLang="zh-CN" sz="1100">
                <a:solidFill>
                  <a:srgbClr val="FFFFFF"/>
                </a:solidFill>
                <a:latin typeface="Arial" pitchFamily="34" charset="0"/>
                <a:ea typeface="黑体" pitchFamily="49" charset="-122"/>
              </a:rPr>
              <a:t>13</a:t>
            </a:r>
            <a:r>
              <a:rPr lang="zh-CN" altLang="en-US" sz="1100">
                <a:solidFill>
                  <a:srgbClr val="FFFFFF"/>
                </a:solidFill>
                <a:latin typeface="Arial" pitchFamily="34" charset="0"/>
                <a:ea typeface="黑体" pitchFamily="49" charset="-122"/>
              </a:rPr>
              <a:t>组配色方案，同一页面内只选择一组使用。（仅供参考）</a:t>
            </a:r>
          </a:p>
        </p:txBody>
      </p:sp>
      <p:sp>
        <p:nvSpPr>
          <p:cNvPr id="1028" name="Rectangle 145"/>
          <p:cNvSpPr>
            <a:spLocks noChangeArrowheads="1"/>
          </p:cNvSpPr>
          <p:nvPr/>
        </p:nvSpPr>
        <p:spPr bwMode="auto">
          <a:xfrm>
            <a:off x="9251950" y="0"/>
            <a:ext cx="1120775" cy="684213"/>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客户或者合作伙伴的标志放在右上角</a:t>
            </a:r>
            <a:r>
              <a:rPr lang="en-US" altLang="zh-CN" sz="1100">
                <a:solidFill>
                  <a:srgbClr val="FFFFFF"/>
                </a:solidFill>
                <a:latin typeface="Arial" pitchFamily="34" charset="0"/>
                <a:ea typeface="黑体" pitchFamily="49" charset="-122"/>
              </a:rPr>
              <a:t>.</a:t>
            </a:r>
            <a:endParaRPr lang="zh-CN" altLang="en-US" sz="1100">
              <a:solidFill>
                <a:srgbClr val="FFFFFF"/>
              </a:solidFill>
              <a:latin typeface="Arial" pitchFamily="34" charset="0"/>
              <a:ea typeface="黑体" pitchFamily="49" charset="-122"/>
            </a:endParaRPr>
          </a:p>
        </p:txBody>
      </p:sp>
      <p:pic>
        <p:nvPicPr>
          <p:cNvPr id="1029" name="Picture 146" descr="2"/>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0" y="973138"/>
            <a:ext cx="9144000" cy="3810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3" name="Text Box 7"/>
          <p:cNvSpPr txBox="1">
            <a:spLocks noChangeArrowheads="1"/>
          </p:cNvSpPr>
          <p:nvPr/>
        </p:nvSpPr>
        <p:spPr bwMode="auto">
          <a:xfrm>
            <a:off x="7229475" y="40116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755650" y="2174291"/>
            <a:ext cx="5616575" cy="58695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755650" y="3068638"/>
            <a:ext cx="5329238"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单击此处编辑母版文本样式</a:t>
            </a:r>
          </a:p>
        </p:txBody>
      </p:sp>
      <p:sp>
        <p:nvSpPr>
          <p:cNvPr id="1033" name="Rectangle 7"/>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gn="r">
              <a:lnSpc>
                <a:spcPct val="125000"/>
              </a:lnSpc>
              <a:spcBef>
                <a:spcPct val="20000"/>
              </a:spcBef>
            </a:pPr>
            <a:r>
              <a:rPr lang="zh-CN" altLang="en-US" sz="1100" dirty="0">
                <a:solidFill>
                  <a:srgbClr val="FFFFFF"/>
                </a:solidFill>
                <a:latin typeface="Arial" pitchFamily="34" charset="0"/>
                <a:ea typeface="黑体" pitchFamily="49" charset="-122"/>
              </a:rPr>
              <a:t>英文标题</a:t>
            </a:r>
            <a:r>
              <a:rPr lang="en-US" altLang="zh-CN" sz="1100" dirty="0">
                <a:solidFill>
                  <a:srgbClr val="FFFFFF"/>
                </a:solidFill>
                <a:latin typeface="Arial" pitchFamily="34" charset="0"/>
                <a:ea typeface="黑体" pitchFamily="49" charset="-122"/>
              </a:rPr>
              <a:t>:32-35pt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Medium</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中文标题</a:t>
            </a:r>
            <a:r>
              <a:rPr lang="en-US" altLang="zh-CN" sz="1100" dirty="0">
                <a:solidFill>
                  <a:srgbClr val="FFFFFF"/>
                </a:solidFill>
                <a:latin typeface="Arial" pitchFamily="34" charset="0"/>
                <a:ea typeface="黑体" pitchFamily="49" charset="-122"/>
              </a:rPr>
              <a:t>:30-32pt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黑体</a:t>
            </a: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英文正文</a:t>
            </a:r>
            <a:r>
              <a:rPr lang="en-US" altLang="zh-CN" sz="1100" dirty="0">
                <a:solidFill>
                  <a:srgbClr val="FFFFFF"/>
                </a:solidFill>
                <a:latin typeface="Arial" pitchFamily="34" charset="0"/>
                <a:ea typeface="黑体" pitchFamily="49" charset="-122"/>
              </a:rPr>
              <a:t>:20-22pt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 </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 :18pt  </a:t>
            </a: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Regular</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中文正文</a:t>
            </a:r>
            <a:r>
              <a:rPr lang="en-US" altLang="zh-CN" sz="1100" dirty="0">
                <a:solidFill>
                  <a:srgbClr val="FFFFFF"/>
                </a:solidFill>
                <a:latin typeface="Arial" pitchFamily="34" charset="0"/>
                <a:ea typeface="黑体" pitchFamily="49" charset="-122"/>
              </a:rPr>
              <a:t>:18-20pt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):18pt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细黑体 </a:t>
            </a:r>
            <a:endParaRPr lang="zh-CN" altLang="en-US" sz="1100" dirty="0">
              <a:solidFill>
                <a:srgbClr val="000000"/>
              </a:solidFill>
              <a:latin typeface="Arial" pitchFamily="34" charset="0"/>
              <a:ea typeface="黑体" pitchFamily="49" charset="-122"/>
            </a:endParaRPr>
          </a:p>
        </p:txBody>
      </p:sp>
      <p:sp>
        <p:nvSpPr>
          <p:cNvPr id="103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310"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80" name="Picture 6" descr="Logo"/>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1"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83815"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mj-lt"/>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mn-lt"/>
          <a:ea typeface="黑体" pitchFamily="49"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6D572EA-EFFD-4AD7-BD34-EB44312BE4C8}" type="slidenum">
              <a:rPr lang="en-US" smtClean="0"/>
              <a:pPr/>
              <a:t>‹#›</a:t>
            </a:fld>
            <a:endParaRPr lang="en-US"/>
          </a:p>
        </p:txBody>
      </p:sp>
      <p:sp>
        <p:nvSpPr>
          <p:cNvPr id="7" name="Rectangle 21"/>
          <p:cNvSpPr>
            <a:spLocks noChangeArrowheads="1"/>
          </p:cNvSpPr>
          <p:nvPr userDrawn="1"/>
        </p:nvSpPr>
        <p:spPr bwMode="auto">
          <a:xfrm>
            <a:off x="3785716" y="6465937"/>
            <a:ext cx="152748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 name="Rectangle 5"/>
          <p:cNvSpPr>
            <a:spLocks noChangeArrowheads="1"/>
          </p:cNvSpPr>
          <p:nvPr userDrawn="1"/>
        </p:nvSpPr>
        <p:spPr bwMode="auto">
          <a:xfrm>
            <a:off x="6345873" y="6489701"/>
            <a:ext cx="1803399"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extLst>
      <p:ext uri="{BB962C8B-B14F-4D97-AF65-F5344CB8AC3E}">
        <p14:creationId xmlns="" xmlns:p14="http://schemas.microsoft.com/office/powerpoint/2010/main" val="2938880433"/>
      </p:ext>
    </p:extLst>
  </p:cSld>
  <p:clrMap bg1="lt1" tx1="dk1" bg2="lt2" tx2="dk2" accent1="accent1" accent2="accent2" accent3="accent3" accent4="accent4" accent5="accent5" accent6="accent6" hlink="hlink" folHlink="folHlink"/>
  <p:sldLayoutIdLst>
    <p:sldLayoutId id="2147483838" r:id="rId1"/>
    <p:sldLayoutId id="2147483839" r:id="rId2"/>
    <p:sldLayoutId id="2147483840" r:id="rId3"/>
    <p:sldLayoutId id="2147483841" r:id="rId4"/>
    <p:sldLayoutId id="2147483842" r:id="rId5"/>
    <p:sldLayoutId id="2147483843" r:id="rId6"/>
    <p:sldLayoutId id="2147483844" r:id="rId7"/>
    <p:sldLayoutId id="2147483845" r:id="rId8"/>
    <p:sldLayoutId id="2147483846" r:id="rId9"/>
    <p:sldLayoutId id="2147483847" r:id="rId10"/>
    <p:sldLayoutId id="2147483848" r:id="rId11"/>
  </p:sldLayoutIdLst>
  <p:transition>
    <p:fade thruBlk="1"/>
  </p:transition>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69643129"/>
      </p:ext>
    </p:extLst>
  </p:cSld>
  <p:clrMap bg1="lt1" tx1="dk1" bg2="lt2" tx2="dk2" accent1="accent1" accent2="accent2" accent3="accent3" accent4="accent4" accent5="accent5" accent6="accent6" hlink="hlink" folHlink="folHlink"/>
  <p:sldLayoutIdLst>
    <p:sldLayoutId id="2147483850" r:id="rId1"/>
    <p:sldLayoutId id="2147483851" r:id="rId2"/>
    <p:sldLayoutId id="2147483852" r:id="rId3"/>
    <p:sldLayoutId id="2147483853" r:id="rId4"/>
    <p:sldLayoutId id="2147483854" r:id="rId5"/>
    <p:sldLayoutId id="2147483855" r:id="rId6"/>
    <p:sldLayoutId id="2147483856" r:id="rId7"/>
    <p:sldLayoutId id="2147483857" r:id="rId8"/>
    <p:sldLayoutId id="2147483858" r:id="rId9"/>
    <p:sldLayoutId id="2147483859" r:id="rId10"/>
    <p:sldLayoutId id="2147483860" r:id="rId11"/>
  </p:sldLayoutIdLst>
  <p:transition>
    <p:fade thruBlk="1"/>
  </p:transition>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0" y="1412875"/>
            <a:ext cx="9144000" cy="312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755650" y="2636838"/>
            <a:ext cx="5548313" cy="5847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2053"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1"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dirty="0">
                <a:solidFill>
                  <a:srgbClr val="FFFFFF"/>
                </a:solidFill>
                <a:latin typeface="Arial" pitchFamily="34" charset="0"/>
              </a:rPr>
              <a:t>英文标题</a:t>
            </a:r>
            <a:r>
              <a:rPr lang="en-US" altLang="zh-CN" sz="1100" dirty="0">
                <a:solidFill>
                  <a:srgbClr val="FFFFFF"/>
                </a:solidFill>
                <a:latin typeface="Arial" pitchFamily="34" charset="0"/>
              </a:rPr>
              <a:t>:32-35pt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Medium</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中文标题</a:t>
            </a:r>
            <a:r>
              <a:rPr lang="en-US" altLang="zh-CN" sz="1100" dirty="0">
                <a:solidFill>
                  <a:srgbClr val="FFFFFF"/>
                </a:solidFill>
                <a:latin typeface="Arial" pitchFamily="34" charset="0"/>
              </a:rPr>
              <a:t>:30-32pt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黑体</a:t>
            </a: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英文正文</a:t>
            </a:r>
            <a:r>
              <a:rPr lang="en-US" altLang="zh-CN" sz="1100" dirty="0">
                <a:solidFill>
                  <a:srgbClr val="FFFFFF"/>
                </a:solidFill>
                <a:latin typeface="Arial" pitchFamily="34" charset="0"/>
              </a:rPr>
              <a:t>:20-22pt</a:t>
            </a:r>
          </a:p>
          <a:p>
            <a:pPr marL="342900" indent="-342900" algn="r">
              <a:lnSpc>
                <a:spcPct val="125000"/>
              </a:lnSpc>
              <a:spcBef>
                <a:spcPct val="20000"/>
              </a:spcBef>
            </a:pPr>
            <a:r>
              <a:rPr lang="zh-CN" altLang="en-US" sz="1100" dirty="0">
                <a:solidFill>
                  <a:srgbClr val="FFFFFF"/>
                </a:solidFill>
                <a:latin typeface="Arial" pitchFamily="34" charset="0"/>
              </a:rPr>
              <a:t>子目录 </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 :18pt  </a:t>
            </a: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Regular</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中文正文</a:t>
            </a:r>
            <a:r>
              <a:rPr lang="en-US" altLang="zh-CN" sz="1100" dirty="0">
                <a:solidFill>
                  <a:srgbClr val="FFFFFF"/>
                </a:solidFill>
                <a:latin typeface="Arial" pitchFamily="34" charset="0"/>
              </a:rPr>
              <a:t>:18-20pt</a:t>
            </a:r>
          </a:p>
          <a:p>
            <a:pPr marL="342900" indent="-342900" algn="r">
              <a:lnSpc>
                <a:spcPct val="125000"/>
              </a:lnSpc>
              <a:spcBef>
                <a:spcPct val="20000"/>
              </a:spcBef>
            </a:pPr>
            <a:r>
              <a:rPr lang="zh-CN" altLang="en-US" sz="1100" dirty="0">
                <a:solidFill>
                  <a:srgbClr val="FFFFFF"/>
                </a:solidFill>
                <a:latin typeface="Arial" pitchFamily="34" charset="0"/>
              </a:rPr>
              <a:t>子目录</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):18pt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细黑体 </a:t>
            </a:r>
            <a:endParaRPr lang="zh-CN" altLang="en-US" sz="1100" dirty="0">
              <a:solidFill>
                <a:srgbClr val="000000"/>
              </a:solidFill>
              <a:latin typeface="Arial" pitchFamily="34" charset="0"/>
            </a:endParaRPr>
          </a:p>
        </p:txBody>
      </p:sp>
      <p:grpSp>
        <p:nvGrpSpPr>
          <p:cNvPr id="2056" name="Group 22"/>
          <p:cNvGrpSpPr>
            <a:grpSpLocks/>
          </p:cNvGrpSpPr>
          <p:nvPr/>
        </p:nvGrpSpPr>
        <p:grpSpPr bwMode="auto">
          <a:xfrm>
            <a:off x="9324975" y="3367088"/>
            <a:ext cx="919163" cy="3490912"/>
            <a:chOff x="5839" y="2160"/>
            <a:chExt cx="579" cy="2199"/>
          </a:xfrm>
        </p:grpSpPr>
        <p:sp>
          <p:nvSpPr>
            <p:cNvPr id="2061" name="Rectangle 23"/>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2057" name="Rectangle 89"/>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sp>
        <p:nvSpPr>
          <p:cNvPr id="152" name="Text Box 5"/>
          <p:cNvSpPr txBox="1">
            <a:spLocks noChangeArrowheads="1"/>
          </p:cNvSpPr>
          <p:nvPr/>
        </p:nvSpPr>
        <p:spPr bwMode="auto">
          <a:xfrm>
            <a:off x="755650" y="6230938"/>
            <a:ext cx="2967038" cy="21272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7229475" y="4019550"/>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pic>
        <p:nvPicPr>
          <p:cNvPr id="79" name="Picture 6" descr="Logo"/>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755650" y="4508500"/>
            <a:ext cx="5548313" cy="584775"/>
          </a:xfrm>
          <a:prstGeom prst="rect">
            <a:avLst/>
          </a:prstGeom>
          <a:noFill/>
          <a:ln>
            <a:noFill/>
          </a:ln>
          <a:effectLst/>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5128"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a:solidFill>
                  <a:srgbClr val="FFFFFF"/>
                </a:solidFill>
                <a:latin typeface="Arial" pitchFamily="34" charset="0"/>
              </a:rPr>
              <a:t>英文标题</a:t>
            </a:r>
            <a:r>
              <a:rPr lang="en-US" altLang="zh-CN" sz="1100">
                <a:solidFill>
                  <a:srgbClr val="FFFFFF"/>
                </a:solidFill>
                <a:latin typeface="Arial" pitchFamily="34" charset="0"/>
              </a:rPr>
              <a:t>:32-35pt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Medium</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中文标题</a:t>
            </a:r>
            <a:r>
              <a:rPr lang="en-US" altLang="zh-CN" sz="1100">
                <a:solidFill>
                  <a:srgbClr val="FFFFFF"/>
                </a:solidFill>
                <a:latin typeface="Arial" pitchFamily="34" charset="0"/>
              </a:rPr>
              <a:t>:30-32pt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黑体</a:t>
            </a: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英文正文</a:t>
            </a:r>
            <a:r>
              <a:rPr lang="en-US" altLang="zh-CN" sz="1100">
                <a:solidFill>
                  <a:srgbClr val="FFFFFF"/>
                </a:solidFill>
                <a:latin typeface="Arial" pitchFamily="34" charset="0"/>
              </a:rPr>
              <a:t>:20-22pt</a:t>
            </a:r>
          </a:p>
          <a:p>
            <a:pPr marL="342900" indent="-342900" algn="r">
              <a:lnSpc>
                <a:spcPct val="125000"/>
              </a:lnSpc>
              <a:spcBef>
                <a:spcPct val="20000"/>
              </a:spcBef>
            </a:pPr>
            <a:r>
              <a:rPr lang="zh-CN" altLang="en-US" sz="1100">
                <a:solidFill>
                  <a:srgbClr val="FFFFFF"/>
                </a:solidFill>
                <a:latin typeface="Arial" pitchFamily="34" charset="0"/>
              </a:rPr>
              <a:t>子目录 </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 :18pt  </a:t>
            </a: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Regular</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中文正文</a:t>
            </a:r>
            <a:r>
              <a:rPr lang="en-US" altLang="zh-CN" sz="1100">
                <a:solidFill>
                  <a:srgbClr val="FFFFFF"/>
                </a:solidFill>
                <a:latin typeface="Arial" pitchFamily="34" charset="0"/>
              </a:rPr>
              <a:t>:18-20pt</a:t>
            </a:r>
          </a:p>
          <a:p>
            <a:pPr marL="342900" indent="-342900" algn="r">
              <a:lnSpc>
                <a:spcPct val="125000"/>
              </a:lnSpc>
              <a:spcBef>
                <a:spcPct val="20000"/>
              </a:spcBef>
            </a:pPr>
            <a:r>
              <a:rPr lang="zh-CN" altLang="en-US" sz="1100">
                <a:solidFill>
                  <a:srgbClr val="FFFFFF"/>
                </a:solidFill>
                <a:latin typeface="Arial" pitchFamily="34" charset="0"/>
              </a:rPr>
              <a:t>子目录</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):18pt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细黑体 </a:t>
            </a:r>
            <a:endParaRPr lang="zh-CN" altLang="en-US" sz="1100">
              <a:solidFill>
                <a:srgbClr val="000000"/>
              </a:solidFill>
              <a:latin typeface="Arial" pitchFamily="34" charset="0"/>
            </a:endParaRPr>
          </a:p>
        </p:txBody>
      </p:sp>
      <p:grpSp>
        <p:nvGrpSpPr>
          <p:cNvPr id="5131" name="Group 85"/>
          <p:cNvGrpSpPr>
            <a:grpSpLocks/>
          </p:cNvGrpSpPr>
          <p:nvPr/>
        </p:nvGrpSpPr>
        <p:grpSpPr bwMode="auto">
          <a:xfrm>
            <a:off x="9324975" y="3367088"/>
            <a:ext cx="919163" cy="3490912"/>
            <a:chOff x="5839" y="2160"/>
            <a:chExt cx="579" cy="2199"/>
          </a:xfrm>
        </p:grpSpPr>
        <p:sp>
          <p:nvSpPr>
            <p:cNvPr id="5134" name="Rectangle 86"/>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5135"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6"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7"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8"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9"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0"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1"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2"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3"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4"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5"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6"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7"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5132" name="Rectangle 152"/>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5133" name="Rectangle 153"/>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pic>
        <p:nvPicPr>
          <p:cNvPr id="5200" name="Picture 80" descr="200016582-001副本"/>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 xmlns:a14="http://schemas.microsoft.com/office/drawing/2010/main">
                <a:solidFill>
                  <a:srgbClr val="FFFFFF"/>
                </a:solidFill>
              </a14:hiddenFill>
            </a:ext>
          </a:extLst>
        </p:spPr>
      </p:pic>
      <p:pic>
        <p:nvPicPr>
          <p:cNvPr id="5201" name="Picture 81" descr="未标题-2"/>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 xmlns:a14="http://schemas.microsoft.com/office/drawing/2010/main">
                <a:solidFill>
                  <a:srgbClr val="FFFFFF"/>
                </a:solidFill>
              </a14:hiddenFill>
            </a:ext>
          </a:extLst>
        </p:spPr>
      </p:pic>
      <p:sp>
        <p:nvSpPr>
          <p:cNvPr id="8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152"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5" name="Group 149"/>
          <p:cNvGrpSpPr>
            <a:grpSpLocks/>
          </p:cNvGrpSpPr>
          <p:nvPr/>
        </p:nvGrpSpPr>
        <p:grpSpPr bwMode="auto">
          <a:xfrm>
            <a:off x="9324975" y="3367088"/>
            <a:ext cx="919163" cy="3490912"/>
            <a:chOff x="5839" y="2160"/>
            <a:chExt cx="579" cy="2199"/>
          </a:xfrm>
        </p:grpSpPr>
        <p:sp>
          <p:nvSpPr>
            <p:cNvPr id="6158" name="Rectangle 150"/>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6159"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0"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1"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2"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3"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4"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5"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6"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7"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8"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9"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0"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1"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6156" name="Rectangle 216"/>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224" name="Picture 80" descr="bra200912090008_M副本"/>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 xmlns:a14="http://schemas.microsoft.com/office/drawing/2010/main">
                <a:solidFill>
                  <a:srgbClr val="FFFFFF"/>
                </a:solidFill>
              </a14:hiddenFill>
            </a:ext>
          </a:extLst>
        </p:spPr>
      </p:pic>
      <p:pic>
        <p:nvPicPr>
          <p:cNvPr id="6225" name="Picture 81" descr="未标题-2"/>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17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7179" name="Group 148"/>
          <p:cNvGrpSpPr>
            <a:grpSpLocks/>
          </p:cNvGrpSpPr>
          <p:nvPr/>
        </p:nvGrpSpPr>
        <p:grpSpPr bwMode="auto">
          <a:xfrm>
            <a:off x="9324975" y="3367088"/>
            <a:ext cx="919163" cy="3490912"/>
            <a:chOff x="5839" y="2160"/>
            <a:chExt cx="579" cy="2199"/>
          </a:xfrm>
        </p:grpSpPr>
        <p:sp>
          <p:nvSpPr>
            <p:cNvPr id="7182" name="Rectangle 149"/>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7183"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4"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5"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6"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7"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8"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9"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0"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1"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2"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3"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4"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5"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7180" name="Rectangle 215"/>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7248" name="Picture 80" descr="sb10064568n-001副本"/>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 xmlns:a14="http://schemas.microsoft.com/office/drawing/2010/main">
                <a:solidFill>
                  <a:srgbClr val="FFFFFF"/>
                </a:solidFill>
              </a14:hiddenFill>
            </a:ext>
          </a:extLst>
        </p:spPr>
      </p:pic>
      <p:pic>
        <p:nvPicPr>
          <p:cNvPr id="7249" name="Picture 81" descr="未标题-2"/>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200"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8203" name="Group 83"/>
          <p:cNvGrpSpPr>
            <a:grpSpLocks/>
          </p:cNvGrpSpPr>
          <p:nvPr/>
        </p:nvGrpSpPr>
        <p:grpSpPr bwMode="auto">
          <a:xfrm>
            <a:off x="9324975" y="3367088"/>
            <a:ext cx="919163" cy="3490912"/>
            <a:chOff x="5839" y="2160"/>
            <a:chExt cx="579" cy="2199"/>
          </a:xfrm>
        </p:grpSpPr>
        <p:sp>
          <p:nvSpPr>
            <p:cNvPr id="8206" name="Rectangle 84"/>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8207"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8"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9"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0"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1"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2"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3"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4"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5"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6"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7"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8"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9"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8204" name="Rectangle 150"/>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8272" name="Picture 80" descr="89738649副本"/>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 xmlns:a14="http://schemas.microsoft.com/office/drawing/2010/main">
                <a:solidFill>
                  <a:srgbClr val="FFFFFF"/>
                </a:solidFill>
              </a14:hiddenFill>
            </a:ext>
          </a:extLst>
        </p:spPr>
      </p:pic>
      <p:pic>
        <p:nvPicPr>
          <p:cNvPr id="8273" name="Picture 81" descr="未标题-2"/>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6858000"/>
          </a:xfrm>
          <a:prstGeom prst="rect">
            <a:avLst/>
          </a:prstGeom>
          <a:solidFill>
            <a:srgbClr val="EAEAEA"/>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pitchFamily="34" charset="0"/>
              <a:ea typeface="华文细黑" pitchFamily="2" charset="-122"/>
            </a:endParaRPr>
          </a:p>
        </p:txBody>
      </p:sp>
      <p:sp>
        <p:nvSpPr>
          <p:cNvPr id="9219"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 xmlns:a14="http://schemas.microsoft.com/office/drawing/2010/main">
                <a:solidFill>
                  <a:srgbClr val="FFCC66"/>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9220"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a:t>
            </a:r>
            <a:r>
              <a:rPr lang="en-US" altLang="zh-CN" sz="1100" dirty="0" err="1">
                <a:solidFill>
                  <a:srgbClr val="FFFFFF"/>
                </a:solidFill>
              </a:rPr>
              <a:t>35pt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a:t>
            </a:r>
            <a:r>
              <a:rPr lang="en-US" altLang="zh-CN" sz="1100" dirty="0" err="1">
                <a:solidFill>
                  <a:srgbClr val="FFFFFF"/>
                </a:solidFill>
              </a:rPr>
              <a:t>32pt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a:t>
            </a:r>
            <a:r>
              <a:rPr lang="en-US" altLang="zh-CN" sz="1100" dirty="0" err="1">
                <a:solidFill>
                  <a:srgbClr val="FFFFFF"/>
                </a:solidFill>
              </a:rPr>
              <a:t>22pt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a:t>
            </a:r>
            <a:r>
              <a:rPr lang="en-US" altLang="zh-CN" sz="1100" dirty="0" err="1">
                <a:solidFill>
                  <a:srgbClr val="FFFFFF"/>
                </a:solidFill>
              </a:rPr>
              <a:t>18pt</a:t>
            </a:r>
            <a:r>
              <a:rPr lang="en-US" altLang="zh-CN" sz="1100" dirty="0">
                <a:solidFill>
                  <a:srgbClr val="FFFFFF"/>
                </a:solidFill>
              </a:rPr>
              <a:t>  </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a:t>
            </a:r>
            <a:r>
              <a:rPr lang="en-US" altLang="zh-CN" sz="1100" dirty="0" err="1">
                <a:solidFill>
                  <a:srgbClr val="FFFFFF"/>
                </a:solidFill>
              </a:rPr>
              <a:t>20pt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a:t>
            </a:r>
            <a:r>
              <a:rPr lang="en-US" altLang="zh-CN" sz="1100" dirty="0" err="1">
                <a:solidFill>
                  <a:srgbClr val="FFFFFF"/>
                </a:solidFill>
              </a:rPr>
              <a:t>18pt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pitchFamily="34" charset="0"/>
                <a:ea typeface="黑体" pitchFamily="49" charset="-122"/>
              </a:rPr>
              <a:t> </a:t>
            </a:r>
          </a:p>
        </p:txBody>
      </p:sp>
      <p:grpSp>
        <p:nvGrpSpPr>
          <p:cNvPr id="9222" name="Group 14"/>
          <p:cNvGrpSpPr>
            <a:grpSpLocks/>
          </p:cNvGrpSpPr>
          <p:nvPr/>
        </p:nvGrpSpPr>
        <p:grpSpPr bwMode="auto">
          <a:xfrm>
            <a:off x="9324975" y="3367088"/>
            <a:ext cx="919163" cy="3490912"/>
            <a:chOff x="5839" y="2160"/>
            <a:chExt cx="579" cy="2199"/>
          </a:xfrm>
        </p:grpSpPr>
        <p:sp>
          <p:nvSpPr>
            <p:cNvPr id="9225" name="Rectangle 15"/>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9226"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7"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8"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9"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0"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1"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2"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3"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4"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5"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6"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7"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8"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9223" name="Rectangle 81"/>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chemeClr val="bg2"/>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lt"/>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0" y="6224588"/>
            <a:ext cx="9150350" cy="6365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4" name="Text Box 8"/>
          <p:cNvSpPr txBox="1">
            <a:spLocks noChangeArrowheads="1"/>
          </p:cNvSpPr>
          <p:nvPr/>
        </p:nvSpPr>
        <p:spPr bwMode="auto">
          <a:xfrm>
            <a:off x="755650" y="6451600"/>
            <a:ext cx="2540000" cy="182563"/>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7508875" y="6386513"/>
            <a:ext cx="1311275" cy="3127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b="1">
                <a:solidFill>
                  <a:srgbClr val="FFFFFF"/>
                </a:solidFill>
                <a:latin typeface="Arial" pitchFamily="34" charset="0"/>
                <a:ea typeface="华文细黑" pitchFamily="2" charset="-122"/>
              </a:rPr>
              <a:t> </a:t>
            </a:r>
          </a:p>
        </p:txBody>
      </p:sp>
      <p:grpSp>
        <p:nvGrpSpPr>
          <p:cNvPr id="10250" name="Group 16"/>
          <p:cNvGrpSpPr>
            <a:grpSpLocks/>
          </p:cNvGrpSpPr>
          <p:nvPr/>
        </p:nvGrpSpPr>
        <p:grpSpPr bwMode="auto">
          <a:xfrm>
            <a:off x="9324975" y="3367088"/>
            <a:ext cx="919163" cy="3490912"/>
            <a:chOff x="5839" y="2160"/>
            <a:chExt cx="579" cy="2199"/>
          </a:xfrm>
        </p:grpSpPr>
        <p:sp>
          <p:nvSpPr>
            <p:cNvPr id="10253" name="Rectangle 17"/>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254"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5"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6"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7"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8"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9"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0"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1"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2"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3"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4"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5"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6"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51" name="Rectangle 83"/>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rgbClr val="777777"/>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9" name="Rectangle 21"/>
          <p:cNvSpPr>
            <a:spLocks noChangeArrowheads="1"/>
          </p:cNvSpPr>
          <p:nvPr userDrawn="1"/>
        </p:nvSpPr>
        <p:spPr bwMode="auto">
          <a:xfrm>
            <a:off x="3785716" y="6465937"/>
            <a:ext cx="152748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1" name="Rectangle 5"/>
          <p:cNvSpPr>
            <a:spLocks noChangeArrowheads="1"/>
          </p:cNvSpPr>
          <p:nvPr userDrawn="1"/>
        </p:nvSpPr>
        <p:spPr bwMode="auto">
          <a:xfrm>
            <a:off x="6345873" y="6489701"/>
            <a:ext cx="1803399"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2" cstate="email">
            <a:extLst>
              <a:ext uri="{28A0092B-C50C-407E-A947-70E740481C1C}">
                <a14:useLocalDpi xmlns="" xmlns:a14="http://schemas.microsoft.com/office/drawing/2010/main"/>
              </a:ext>
            </a:extLst>
          </a:blip>
          <a:srcRect/>
          <a:stretch>
            <a:fillRect/>
          </a:stretch>
        </p:blipFill>
        <p:spPr bwMode="auto">
          <a:xfrm>
            <a:off x="0" y="5897563"/>
            <a:ext cx="9144000" cy="960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269" name="Rectangle 10"/>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Medium</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Regular</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pitchFamily="34" charset="0"/>
              </a:rPr>
              <a:t> </a:t>
            </a:r>
          </a:p>
        </p:txBody>
      </p:sp>
      <p:grpSp>
        <p:nvGrpSpPr>
          <p:cNvPr id="11270" name="Group 11"/>
          <p:cNvGrpSpPr>
            <a:grpSpLocks/>
          </p:cNvGrpSpPr>
          <p:nvPr/>
        </p:nvGrpSpPr>
        <p:grpSpPr bwMode="auto">
          <a:xfrm>
            <a:off x="9324975" y="3367088"/>
            <a:ext cx="919163" cy="3490912"/>
            <a:chOff x="5839" y="2160"/>
            <a:chExt cx="579" cy="2199"/>
          </a:xfrm>
        </p:grpSpPr>
        <p:sp>
          <p:nvSpPr>
            <p:cNvPr id="11273" name="Rectangle 12"/>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1274"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5"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6"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7"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8"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9"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0"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1"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2"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3"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4"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5"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6"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1271" name="Rectangle 78"/>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pPr>
            <a:r>
              <a:rPr lang="zh-CN" altLang="en-US" sz="1100">
                <a:solidFill>
                  <a:srgbClr val="FFFFFF"/>
                </a:solidFill>
              </a:rPr>
              <a:t>配色参考方案：</a:t>
            </a:r>
          </a:p>
          <a:p>
            <a:pPr eaLnBrk="0" hangingPunct="0">
              <a:lnSpc>
                <a:spcPct val="120000"/>
              </a:lnSpc>
              <a:spcBef>
                <a:spcPct val="20000"/>
              </a:spcBef>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5" name="TextBox 74"/>
          <p:cNvSpPr txBox="1"/>
          <p:nvPr/>
        </p:nvSpPr>
        <p:spPr>
          <a:xfrm>
            <a:off x="755650" y="4508500"/>
            <a:ext cx="7632700"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
        <p:nvSpPr>
          <p:cNvPr id="78" name="Text Box 7"/>
          <p:cNvSpPr txBox="1">
            <a:spLocks noChangeArrowheads="1"/>
          </p:cNvSpPr>
          <p:nvPr/>
        </p:nvSpPr>
        <p:spPr bwMode="auto">
          <a:xfrm>
            <a:off x="3200525" y="2668588"/>
            <a:ext cx="2742949" cy="76137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9" name="Text Box 8"/>
          <p:cNvSpPr txBox="1">
            <a:spLocks noChangeArrowheads="1"/>
          </p:cNvSpPr>
          <p:nvPr/>
        </p:nvSpPr>
        <p:spPr bwMode="auto">
          <a:xfrm>
            <a:off x="3161636" y="3429000"/>
            <a:ext cx="2820727" cy="484372"/>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467544" y="1844824"/>
            <a:ext cx="8382000" cy="1828800"/>
          </a:xfrm>
        </p:spPr>
        <p:txBody>
          <a:bodyPr>
            <a:normAutofit fontScale="90000"/>
          </a:bodyPr>
          <a:lstStyle/>
          <a:p>
            <a:r>
              <a:rPr lang="en-US" altLang="zh-CN" dirty="0" smtClean="0"/>
              <a:t>WF on DL dynamic resource sharing between </a:t>
            </a:r>
            <a:r>
              <a:rPr lang="en-US" altLang="zh-CN" dirty="0" err="1" smtClean="0"/>
              <a:t>eMBB</a:t>
            </a:r>
            <a:r>
              <a:rPr lang="en-US" altLang="zh-CN" dirty="0" smtClean="0"/>
              <a:t> and URLLC</a:t>
            </a:r>
            <a:endParaRPr lang="en-US" altLang="zh-CN" dirty="0" smtClean="0">
              <a:latin typeface="Times New Roman" pitchFamily="18" charset="0"/>
              <a:cs typeface="Times New Roman" pitchFamily="18" charset="0"/>
            </a:endParaRPr>
          </a:p>
        </p:txBody>
      </p:sp>
      <p:sp>
        <p:nvSpPr>
          <p:cNvPr id="2051" name="Subtitle 2"/>
          <p:cNvSpPr>
            <a:spLocks noGrp="1"/>
          </p:cNvSpPr>
          <p:nvPr>
            <p:ph type="subTitle" idx="1"/>
          </p:nvPr>
        </p:nvSpPr>
        <p:spPr>
          <a:xfrm>
            <a:off x="381000" y="4495800"/>
            <a:ext cx="8382000" cy="2057400"/>
          </a:xfrm>
        </p:spPr>
        <p:txBody>
          <a:bodyPr/>
          <a:lstStyle/>
          <a:p>
            <a:r>
              <a:rPr lang="en-US" altLang="zh-CN" sz="2400" dirty="0" smtClean="0">
                <a:solidFill>
                  <a:schemeClr val="tx1"/>
                </a:solidFill>
                <a:latin typeface="Times New Roman" pitchFamily="18" charset="0"/>
                <a:cs typeface="Times New Roman" pitchFamily="18" charset="0"/>
              </a:rPr>
              <a:t>Huawei, HiSilicon, CATR, </a:t>
            </a:r>
            <a:r>
              <a:rPr lang="en-US" altLang="zh-CN" sz="2400" dirty="0" err="1" smtClean="0">
                <a:solidFill>
                  <a:schemeClr val="tx1"/>
                </a:solidFill>
                <a:latin typeface="Times New Roman" pitchFamily="18" charset="0"/>
                <a:cs typeface="Times New Roman" pitchFamily="18" charset="0"/>
              </a:rPr>
              <a:t>MediaTek</a:t>
            </a:r>
            <a:r>
              <a:rPr lang="en-US" altLang="zh-CN" sz="2400" dirty="0" smtClean="0">
                <a:solidFill>
                  <a:schemeClr val="tx1"/>
                </a:solidFill>
                <a:latin typeface="Times New Roman" pitchFamily="18" charset="0"/>
                <a:cs typeface="Times New Roman" pitchFamily="18" charset="0"/>
              </a:rPr>
              <a:t>,</a:t>
            </a:r>
            <a:endParaRPr lang="en-GB" altLang="zh-CN" sz="2400" dirty="0" smtClean="0">
              <a:solidFill>
                <a:schemeClr val="tx1"/>
              </a:solidFill>
              <a:latin typeface="Times New Roman" pitchFamily="18" charset="0"/>
              <a:cs typeface="Times New Roman" pitchFamily="18" charset="0"/>
            </a:endParaRPr>
          </a:p>
        </p:txBody>
      </p:sp>
      <p:sp>
        <p:nvSpPr>
          <p:cNvPr id="2052" name="Rectangle 4"/>
          <p:cNvSpPr>
            <a:spLocks noChangeArrowheads="1"/>
          </p:cNvSpPr>
          <p:nvPr/>
        </p:nvSpPr>
        <p:spPr bwMode="auto">
          <a:xfrm>
            <a:off x="0" y="76884"/>
            <a:ext cx="9144000" cy="646331"/>
          </a:xfrm>
          <a:prstGeom prst="rect">
            <a:avLst/>
          </a:prstGeom>
          <a:noFill/>
          <a:ln w="9525">
            <a:noFill/>
            <a:miter lim="800000"/>
            <a:headEnd/>
            <a:tailEnd/>
          </a:ln>
        </p:spPr>
        <p:txBody>
          <a:bodyPr anchor="ctr">
            <a:spAutoFit/>
          </a:bodyPr>
          <a:lstStyle/>
          <a:p>
            <a:r>
              <a:rPr lang="en-US" b="1" dirty="0" smtClean="0"/>
              <a:t>3GPP TSG RAN WG1 Meeting #87	                                                                              </a:t>
            </a:r>
            <a:r>
              <a:rPr lang="en-US" b="1" dirty="0" smtClean="0"/>
              <a:t>R1-1613433</a:t>
            </a:r>
            <a:endParaRPr lang="en-US" dirty="0" smtClean="0"/>
          </a:p>
          <a:p>
            <a:r>
              <a:rPr lang="en-US" b="1" dirty="0" smtClean="0"/>
              <a:t>Reno, Nevada, USA, November 14 - 18, 2016</a:t>
            </a:r>
            <a:endParaRPr lang="en-US" dirty="0"/>
          </a:p>
        </p:txBody>
      </p:sp>
      <p:sp>
        <p:nvSpPr>
          <p:cNvPr id="2053" name="TextBox 4"/>
          <p:cNvSpPr txBox="1">
            <a:spLocks noChangeArrowheads="1"/>
          </p:cNvSpPr>
          <p:nvPr/>
        </p:nvSpPr>
        <p:spPr bwMode="auto">
          <a:xfrm>
            <a:off x="0" y="836712"/>
            <a:ext cx="2163862" cy="369332"/>
          </a:xfrm>
          <a:prstGeom prst="rect">
            <a:avLst/>
          </a:prstGeom>
          <a:noFill/>
          <a:ln w="9525">
            <a:noFill/>
            <a:miter lim="800000"/>
            <a:headEnd/>
            <a:tailEnd/>
          </a:ln>
        </p:spPr>
        <p:txBody>
          <a:bodyPr wrap="none">
            <a:spAutoFit/>
          </a:bodyPr>
          <a:lstStyle/>
          <a:p>
            <a:r>
              <a:rPr lang="en-US" altLang="ko-KR" b="1" dirty="0"/>
              <a:t>Agenda item: </a:t>
            </a:r>
            <a:r>
              <a:rPr lang="en-US" altLang="ko-KR" b="1" dirty="0" smtClean="0"/>
              <a:t>7.1.4.4</a:t>
            </a:r>
            <a:endParaRPr lang="ko-KR" altLang="en-US"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dirty="0" smtClean="0"/>
              <a:t>Proposal</a:t>
            </a:r>
            <a:endParaRPr lang="en-US" dirty="0"/>
          </a:p>
        </p:txBody>
      </p:sp>
      <p:sp>
        <p:nvSpPr>
          <p:cNvPr id="5" name="内容占位符 4"/>
          <p:cNvSpPr>
            <a:spLocks noGrp="1"/>
          </p:cNvSpPr>
          <p:nvPr>
            <p:ph idx="1"/>
          </p:nvPr>
        </p:nvSpPr>
        <p:spPr>
          <a:xfrm>
            <a:off x="628650" y="1700808"/>
            <a:ext cx="7886700" cy="4476155"/>
          </a:xfrm>
        </p:spPr>
        <p:txBody>
          <a:bodyPr>
            <a:normAutofit lnSpcReduction="10000"/>
          </a:bodyPr>
          <a:lstStyle/>
          <a:p>
            <a:r>
              <a:rPr lang="en-US" dirty="0" smtClean="0"/>
              <a:t>NR should at least support orthogonal multiplexing of different DL data transmissions for dynamic resource sharing between </a:t>
            </a:r>
            <a:r>
              <a:rPr lang="en-US" dirty="0" err="1" smtClean="0"/>
              <a:t>eMBB</a:t>
            </a:r>
            <a:r>
              <a:rPr lang="en-US" dirty="0" smtClean="0"/>
              <a:t> and URLLC</a:t>
            </a:r>
          </a:p>
          <a:p>
            <a:pPr lvl="1"/>
            <a:r>
              <a:rPr lang="en-US" dirty="0" smtClean="0"/>
              <a:t>By pre-empting part of </a:t>
            </a:r>
            <a:r>
              <a:rPr lang="en-US" dirty="0" err="1" smtClean="0"/>
              <a:t>eMBB</a:t>
            </a:r>
            <a:r>
              <a:rPr lang="en-US" dirty="0" smtClean="0"/>
              <a:t> resources and re-assigning to URLLC</a:t>
            </a:r>
          </a:p>
          <a:p>
            <a:pPr lvl="1"/>
            <a:r>
              <a:rPr lang="en-US" dirty="0" smtClean="0"/>
              <a:t>FFS whether indication is required for informing the </a:t>
            </a:r>
            <a:r>
              <a:rPr lang="en-US" dirty="0" err="1" smtClean="0"/>
              <a:t>eMBB</a:t>
            </a:r>
            <a:r>
              <a:rPr lang="en-US" dirty="0" smtClean="0"/>
              <a:t> UEs about the resources reassigned to URLLC transmission or not</a:t>
            </a:r>
          </a:p>
          <a:p>
            <a:pPr lvl="2"/>
            <a:r>
              <a:rPr lang="en-US" dirty="0" smtClean="0"/>
              <a:t>If the indication is needed, FFS the following options</a:t>
            </a:r>
          </a:p>
          <a:p>
            <a:pPr lvl="3"/>
            <a:r>
              <a:rPr lang="en-US" dirty="0" smtClean="0"/>
              <a:t>Option 1: Indication on the pre-empted resources</a:t>
            </a:r>
          </a:p>
          <a:p>
            <a:pPr lvl="3"/>
            <a:r>
              <a:rPr lang="en-US" dirty="0" smtClean="0"/>
              <a:t>Option 2: Indication in </a:t>
            </a:r>
            <a:r>
              <a:rPr lang="en-US" dirty="0"/>
              <a:t>the </a:t>
            </a:r>
            <a:r>
              <a:rPr lang="en-US" dirty="0" smtClean="0"/>
              <a:t>next scheduling interval or </a:t>
            </a:r>
            <a:r>
              <a:rPr lang="en-US" dirty="0"/>
              <a:t>the </a:t>
            </a:r>
            <a:r>
              <a:rPr lang="en-US" dirty="0" smtClean="0"/>
              <a:t>latter </a:t>
            </a:r>
            <a:r>
              <a:rPr lang="en-US" dirty="0"/>
              <a:t>part of the </a:t>
            </a:r>
            <a:r>
              <a:rPr lang="en-US" dirty="0" smtClean="0"/>
              <a:t>scheduling interval (backward indication)</a:t>
            </a:r>
            <a:endParaRPr lang="en-US" sz="2850" dirty="0"/>
          </a:p>
          <a:p>
            <a:pPr lvl="3"/>
            <a:r>
              <a:rPr lang="en-US" dirty="0" smtClean="0"/>
              <a:t>Option 3: Indication in the starting part of </a:t>
            </a:r>
            <a:r>
              <a:rPr lang="en-US" dirty="0"/>
              <a:t>the </a:t>
            </a:r>
            <a:r>
              <a:rPr lang="en-US" dirty="0" smtClean="0"/>
              <a:t>scheduling interval </a:t>
            </a:r>
            <a:r>
              <a:rPr lang="en-US" dirty="0"/>
              <a:t>(reserved resource indication</a:t>
            </a:r>
            <a:r>
              <a:rPr lang="en-US" dirty="0" smtClean="0"/>
              <a:t>)</a:t>
            </a:r>
          </a:p>
          <a:p>
            <a:pPr lvl="1"/>
            <a:r>
              <a:rPr lang="en-US" dirty="0" smtClean="0"/>
              <a:t>FFS the following options on how </a:t>
            </a:r>
            <a:r>
              <a:rPr lang="en-US" dirty="0"/>
              <a:t>to transmit </a:t>
            </a:r>
            <a:r>
              <a:rPr lang="en-US" dirty="0" err="1"/>
              <a:t>eMBB</a:t>
            </a:r>
            <a:r>
              <a:rPr lang="en-US" dirty="0"/>
              <a:t> data impacted by URLLC transmission</a:t>
            </a:r>
          </a:p>
          <a:p>
            <a:pPr lvl="2"/>
            <a:r>
              <a:rPr lang="en-US" dirty="0" smtClean="0"/>
              <a:t>Option 1: </a:t>
            </a:r>
            <a:r>
              <a:rPr lang="en-US" dirty="0" err="1" smtClean="0"/>
              <a:t>gNB</a:t>
            </a:r>
            <a:r>
              <a:rPr lang="en-US" dirty="0" smtClean="0"/>
              <a:t> retransmits the  </a:t>
            </a:r>
            <a:r>
              <a:rPr lang="en-US" dirty="0" err="1" smtClean="0"/>
              <a:t>eMBB</a:t>
            </a:r>
            <a:r>
              <a:rPr lang="en-US" dirty="0" smtClean="0"/>
              <a:t> data after an available NACK feedback  or </a:t>
            </a:r>
            <a:r>
              <a:rPr lang="en-US" dirty="0" err="1" smtClean="0"/>
              <a:t>gNB</a:t>
            </a:r>
            <a:r>
              <a:rPr lang="en-US" dirty="0" smtClean="0"/>
              <a:t> doesn’t  retransmit the </a:t>
            </a:r>
            <a:r>
              <a:rPr lang="en-US" dirty="0" err="1" smtClean="0"/>
              <a:t>eMMB</a:t>
            </a:r>
            <a:r>
              <a:rPr lang="en-US" dirty="0" smtClean="0"/>
              <a:t> data after an available ACK feedback</a:t>
            </a:r>
          </a:p>
          <a:p>
            <a:pPr lvl="2"/>
            <a:r>
              <a:rPr lang="en-US" dirty="0" smtClean="0"/>
              <a:t>Option 2: </a:t>
            </a:r>
            <a:r>
              <a:rPr lang="en-US" dirty="0" err="1" smtClean="0"/>
              <a:t>gNB</a:t>
            </a:r>
            <a:r>
              <a:rPr lang="en-US" dirty="0" smtClean="0"/>
              <a:t> transmits the  </a:t>
            </a:r>
            <a:r>
              <a:rPr lang="en-US" dirty="0" err="1" smtClean="0"/>
              <a:t>eMBB</a:t>
            </a:r>
            <a:r>
              <a:rPr lang="en-US" dirty="0" smtClean="0"/>
              <a:t> data without ACK/NACK feedback</a:t>
            </a:r>
          </a:p>
          <a:p>
            <a:pPr lvl="2"/>
            <a:r>
              <a:rPr lang="en-US" dirty="0" smtClean="0"/>
              <a:t>Option 3: </a:t>
            </a:r>
            <a:r>
              <a:rPr lang="en-US" dirty="0" err="1" smtClean="0"/>
              <a:t>gNB</a:t>
            </a:r>
            <a:r>
              <a:rPr lang="en-US" dirty="0" smtClean="0"/>
              <a:t> interleaves the </a:t>
            </a:r>
            <a:r>
              <a:rPr lang="en-US" dirty="0" err="1" smtClean="0"/>
              <a:t>eMBB</a:t>
            </a:r>
            <a:r>
              <a:rPr lang="en-US" dirty="0" smtClean="0"/>
              <a:t> </a:t>
            </a:r>
            <a:r>
              <a:rPr lang="en-US" dirty="0"/>
              <a:t>CBs </a:t>
            </a:r>
            <a:r>
              <a:rPr lang="en-US" dirty="0" smtClean="0"/>
              <a:t>within </a:t>
            </a:r>
            <a:r>
              <a:rPr lang="en-US" dirty="0"/>
              <a:t>a slot or </a:t>
            </a:r>
            <a:r>
              <a:rPr lang="en-US" dirty="0" smtClean="0"/>
              <a:t>multi-slots </a:t>
            </a:r>
          </a:p>
          <a:p>
            <a:endParaRPr lang="en-US" dirty="0"/>
          </a:p>
        </p:txBody>
      </p:sp>
    </p:spTree>
    <p:extLst>
      <p:ext uri="{BB962C8B-B14F-4D97-AF65-F5344CB8AC3E}">
        <p14:creationId xmlns="" xmlns:p14="http://schemas.microsoft.com/office/powerpoint/2010/main" val="1562437304"/>
      </p:ext>
    </p:extLst>
  </p:cSld>
  <p:clrMapOvr>
    <a:masterClrMapping/>
  </p:clrMapOvr>
  <p:transition advClick="0" advTm="8000">
    <p:fade thruBlk="1"/>
  </p:transition>
  <p:timing>
    <p:tnLst>
      <p:par>
        <p:cTn id="1" dur="indefinite" restart="never" nodeType="tmRoot"/>
      </p:par>
    </p:tnLst>
  </p:timing>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2206</TotalTime>
  <Words>199</Words>
  <Application>Microsoft Office PowerPoint</Application>
  <PresentationFormat>On-screen Show (4:3)</PresentationFormat>
  <Paragraphs>18</Paragraphs>
  <Slides>2</Slides>
  <Notes>1</Notes>
  <HiddenSlides>0</HiddenSlides>
  <MMClips>0</MMClips>
  <ScaleCrop>false</ScaleCrop>
  <HeadingPairs>
    <vt:vector size="4" baseType="variant">
      <vt:variant>
        <vt:lpstr>Theme</vt:lpstr>
      </vt:variant>
      <vt:variant>
        <vt:i4>11</vt:i4>
      </vt:variant>
      <vt:variant>
        <vt:lpstr>Slide Titles</vt:lpstr>
      </vt:variant>
      <vt:variant>
        <vt:i4>2</vt:i4>
      </vt:variant>
    </vt:vector>
  </HeadingPairs>
  <TitlesOfParts>
    <vt:vector size="13" baseType="lpstr">
      <vt:lpstr>Blank</vt:lpstr>
      <vt:lpstr>1_主题1</vt:lpstr>
      <vt:lpstr>4_主题1</vt:lpstr>
      <vt:lpstr>5_主题1</vt:lpstr>
      <vt:lpstr>6_主题1</vt:lpstr>
      <vt:lpstr>7_主题1</vt:lpstr>
      <vt:lpstr>8_主题1</vt:lpstr>
      <vt:lpstr>9_主题1</vt:lpstr>
      <vt:lpstr>10_主题1</vt:lpstr>
      <vt:lpstr>1_Office 主题</vt:lpstr>
      <vt:lpstr>Office 主题</vt:lpstr>
      <vt:lpstr>WF on DL dynamic resource sharing between eMBB and URLLC</vt:lpstr>
      <vt:lpstr>Proposal</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songxinghua</dc:creator>
  <cp:lastModifiedBy>Huawei</cp:lastModifiedBy>
  <cp:revision>79</cp:revision>
  <dcterms:created xsi:type="dcterms:W3CDTF">2011-12-01T07:18:24Z</dcterms:created>
  <dcterms:modified xsi:type="dcterms:W3CDTF">2016-11-18T18:07:55Z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2015_ms_pID_725343">
    <vt:lpwstr>(2)gTxcm4Pb6o/paivItjxlpljSpJi+BbWZAkHh707vNBOaosgRlbob5nNnom4pRH9g/w9p2D2F
TYPR25b8y23lpmrVGFk01ImeqizqEnjqzdPN/wqleMUUSPse5zOOYb5LJk3zTgywbfO6WkCN
vPnNr+T95dAtiRF2vM0jP5bG9AOHjTxm+X9EUec9QJ0NrhjZ6W0ji34kmqGkgvr9QD7hyrC3
HprRmzktCGF5bLuEfh</vt:lpwstr>
  </property>
  <property fmtid="{D5CDD505-2E9C-101B-9397-08002B2CF9AE}" pid="7" name="_2015_ms_pID_7253431">
    <vt:lpwstr>7EvmD/sT2pQ16rdmc7e7zTZoLJvs0aS9lxNFbT4TtNPIxoRuKxSLGm
3mOyupBMm899zOypvgm/zqtro2W178rIXc0gd0SQXV8JB0lpORMDjNstRgqZQjti1/Vx/+RP
4wNEVeGhEsRiDHVDX92FdtBcBqNpnfkhO1QFZuYImfSL4PAqov2djcvVecV6y64HT8dSfWsh
/I3crZuSc97A3etF</vt:lpwstr>
  </property>
  <property fmtid="{D5CDD505-2E9C-101B-9397-08002B2CF9AE}" pid="8" name="_readonly">
    <vt:lpwstr/>
  </property>
  <property fmtid="{D5CDD505-2E9C-101B-9397-08002B2CF9AE}" pid="9" name="_change">
    <vt:lpwstr/>
  </property>
  <property fmtid="{D5CDD505-2E9C-101B-9397-08002B2CF9AE}" pid="10" name="_full-control">
    <vt:lpwstr/>
  </property>
  <property fmtid="{D5CDD505-2E9C-101B-9397-08002B2CF9AE}" pid="11" name="sflag">
    <vt:lpwstr>1479487004</vt:lpwstr>
  </property>
</Properties>
</file>