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67" r:id="rId3"/>
    <p:sldId id="266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RS for Phase Tracking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Intel</a:t>
            </a:r>
            <a:r>
              <a:rPr lang="en-US" altLang="zh-CN" dirty="0"/>
              <a:t>, National Instruments</a:t>
            </a:r>
            <a:r>
              <a:rPr lang="en-US" altLang="zh-CN" dirty="0" smtClean="0"/>
              <a:t>, ETRI, Samsung, LG Electronics, Ericsson, NTT DOCOMO,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623441713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R1-16</a:t>
                      </a:r>
                      <a:r>
                        <a:rPr lang="en-US" altLang="zh-CN" dirty="0" smtClean="0"/>
                        <a:t>13426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Reno, USA,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Agenda Item: 7.1.3.2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Phase tracking RS is denoted as PT-RS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PT-RS </a:t>
            </a:r>
            <a:r>
              <a:rPr lang="en-US" altLang="zh-CN" dirty="0"/>
              <a:t>supports the </a:t>
            </a:r>
            <a:r>
              <a:rPr lang="en-US" altLang="zh-CN" dirty="0" smtClean="0"/>
              <a:t>following for CP-OFDM: </a:t>
            </a:r>
            <a:endParaRPr lang="en-US" altLang="zh-CN" dirty="0"/>
          </a:p>
          <a:p>
            <a:pPr lvl="1"/>
            <a:r>
              <a:rPr lang="en-US" altLang="zh-CN" dirty="0"/>
              <a:t>Time-domain density of </a:t>
            </a:r>
            <a:r>
              <a:rPr lang="en-US" altLang="zh-CN" dirty="0" smtClean="0"/>
              <a:t>mapped </a:t>
            </a:r>
            <a:r>
              <a:rPr lang="en-US" altLang="zh-CN" dirty="0"/>
              <a:t>on every other symbol and/or every </a:t>
            </a:r>
            <a:r>
              <a:rPr lang="en-US" altLang="zh-CN" dirty="0" smtClean="0"/>
              <a:t>symbol</a:t>
            </a:r>
          </a:p>
          <a:p>
            <a:pPr lvl="2"/>
            <a:r>
              <a:rPr lang="en-US" altLang="zh-CN" dirty="0" smtClean="0"/>
              <a:t>Note: Other time-domain densities of PT-RS are not precluded</a:t>
            </a:r>
            <a:endParaRPr lang="en-US" altLang="zh-CN" dirty="0"/>
          </a:p>
          <a:p>
            <a:pPr lvl="1"/>
            <a:r>
              <a:rPr lang="en-US" altLang="zh-CN" dirty="0" smtClean="0"/>
              <a:t>At </a:t>
            </a:r>
            <a:r>
              <a:rPr lang="en-US" altLang="zh-CN" dirty="0"/>
              <a:t>least for UL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The presence of PT-RS is UE-specifically configured</a:t>
            </a:r>
            <a:endParaRPr lang="en-US" altLang="zh-CN" sz="1600" dirty="0"/>
          </a:p>
          <a:p>
            <a:pPr lvl="2"/>
            <a:r>
              <a:rPr lang="en-US" altLang="zh-CN" dirty="0" smtClean="0"/>
              <a:t>PT-RS is </a:t>
            </a:r>
            <a:r>
              <a:rPr lang="en-US" altLang="zh-CN" dirty="0"/>
              <a:t>confined in the scheduled time/frequency duration for </a:t>
            </a:r>
            <a:r>
              <a:rPr lang="en-US" altLang="zh-CN" dirty="0" smtClean="0"/>
              <a:t>a UE</a:t>
            </a:r>
          </a:p>
          <a:p>
            <a:pPr lvl="1"/>
            <a:r>
              <a:rPr lang="en-US" altLang="zh-CN" dirty="0" smtClean="0"/>
              <a:t>FFS: UE-specific and/or non-UE-specific and/or cell-specific for DL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46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The following are to be studied for PT-RS:</a:t>
            </a:r>
          </a:p>
          <a:p>
            <a:pPr lvl="1"/>
            <a:r>
              <a:rPr lang="en-US" altLang="zh-CN" dirty="0" smtClean="0"/>
              <a:t>Number </a:t>
            </a:r>
            <a:r>
              <a:rPr lang="en-US" altLang="zh-CN" dirty="0"/>
              <a:t>of PT-RS ports to be supported</a:t>
            </a:r>
          </a:p>
          <a:p>
            <a:pPr lvl="1"/>
            <a:r>
              <a:rPr lang="en-US" altLang="zh-CN" dirty="0"/>
              <a:t>Use of precoding </a:t>
            </a:r>
          </a:p>
          <a:p>
            <a:pPr lvl="1"/>
            <a:r>
              <a:rPr lang="en-US" altLang="zh-CN" dirty="0" smtClean="0"/>
              <a:t>Whether/how </a:t>
            </a:r>
            <a:r>
              <a:rPr lang="en-US" altLang="zh-CN" dirty="0"/>
              <a:t>to </a:t>
            </a:r>
            <a:r>
              <a:rPr lang="en-US" altLang="zh-CN" dirty="0" smtClean="0"/>
              <a:t>down-select the </a:t>
            </a:r>
            <a:r>
              <a:rPr lang="en-US" altLang="zh-CN" dirty="0"/>
              <a:t>time-domain density</a:t>
            </a:r>
          </a:p>
          <a:p>
            <a:pPr lvl="1"/>
            <a:r>
              <a:rPr lang="en-US" altLang="zh-CN" dirty="0"/>
              <a:t>QCL relationship with other RS, e.g., DM-RS </a:t>
            </a:r>
          </a:p>
          <a:p>
            <a:pPr lvl="1"/>
            <a:r>
              <a:rPr lang="en-US" altLang="zh-CN" dirty="0" smtClean="0"/>
              <a:t>Details </a:t>
            </a:r>
            <a:r>
              <a:rPr lang="en-US" altLang="zh-CN" dirty="0"/>
              <a:t>on frequency domain pattern(s)</a:t>
            </a:r>
          </a:p>
          <a:p>
            <a:pPr lvl="1"/>
            <a:r>
              <a:rPr lang="en-US" altLang="zh-CN" dirty="0"/>
              <a:t>Whether PT-RS is necessary for DFT-s-OFDM waveform</a:t>
            </a:r>
          </a:p>
          <a:p>
            <a:pPr lvl="1"/>
            <a:r>
              <a:rPr lang="en-US" altLang="zh-CN" dirty="0" smtClean="0"/>
              <a:t>Sharing </a:t>
            </a:r>
            <a:r>
              <a:rPr lang="en-US" altLang="zh-CN" dirty="0"/>
              <a:t>of </a:t>
            </a:r>
            <a:r>
              <a:rPr lang="en-US" altLang="zh-CN" dirty="0" smtClean="0"/>
              <a:t>time/frequency </a:t>
            </a:r>
            <a:r>
              <a:rPr lang="en-US" altLang="zh-CN" dirty="0"/>
              <a:t>resource between PT-RS among UEs and/or among layers of a single UE</a:t>
            </a:r>
          </a:p>
          <a:p>
            <a:pPr lvl="1"/>
            <a:r>
              <a:rPr lang="en-US" altLang="zh-CN" dirty="0" smtClean="0"/>
              <a:t>Additional </a:t>
            </a:r>
            <a:r>
              <a:rPr lang="en-US" altLang="zh-CN" dirty="0"/>
              <a:t>usage for estimating residual frequency offset and/or high-speed </a:t>
            </a:r>
            <a:r>
              <a:rPr lang="en-US" altLang="zh-CN" dirty="0" smtClean="0"/>
              <a:t>channel</a:t>
            </a:r>
            <a:endParaRPr lang="zh-CN" altLang="zh-CN" dirty="0"/>
          </a:p>
          <a:p>
            <a:pPr lvl="1"/>
            <a:r>
              <a:rPr lang="en-US" altLang="zh-CN" dirty="0"/>
              <a:t>Possible method(s) to improve phase estimation performance from </a:t>
            </a:r>
            <a:r>
              <a:rPr lang="en-US" altLang="zh-CN" dirty="0" smtClean="0"/>
              <a:t>PT-RS</a:t>
            </a:r>
          </a:p>
          <a:p>
            <a:pPr lvl="2"/>
            <a:r>
              <a:rPr lang="en-US" altLang="zh-CN" dirty="0" smtClean="0"/>
              <a:t>E.g., using ZP PT-RS to reduce interference </a:t>
            </a:r>
            <a:endParaRPr lang="en-US" altLang="zh-CN" dirty="0"/>
          </a:p>
          <a:p>
            <a:pPr lvl="1"/>
            <a:r>
              <a:rPr lang="en-US" altLang="zh-CN" dirty="0" smtClean="0"/>
              <a:t>Methods </a:t>
            </a:r>
            <a:r>
              <a:rPr lang="en-US" altLang="zh-CN" dirty="0"/>
              <a:t>of UE-specific </a:t>
            </a:r>
            <a:r>
              <a:rPr lang="en-US" altLang="zh-CN" dirty="0" smtClean="0"/>
              <a:t>configuration, </a:t>
            </a:r>
            <a:r>
              <a:rPr lang="en-US" altLang="zh-CN" dirty="0"/>
              <a:t>e.g., associated with the scheduled MCS and/or BW, </a:t>
            </a:r>
            <a:r>
              <a:rPr lang="en-US" altLang="zh-CN" dirty="0" smtClean="0"/>
              <a:t>the number of scheduled layers, or </a:t>
            </a:r>
            <a:r>
              <a:rPr lang="en-US" altLang="zh-CN" dirty="0"/>
              <a:t>use dedicated signaling</a:t>
            </a:r>
          </a:p>
          <a:p>
            <a:pPr lvl="1"/>
            <a:r>
              <a:rPr lang="en-US" altLang="zh-CN" dirty="0"/>
              <a:t>Others are not </a:t>
            </a:r>
            <a:r>
              <a:rPr lang="en-US" altLang="zh-CN" dirty="0" smtClean="0"/>
              <a:t>precluded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5088</TotalTime>
  <Words>238</Words>
  <Application>Microsoft Office PowerPoint</Application>
  <PresentationFormat>自定义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RS for Phase Tracking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416</cp:revision>
  <dcterms:created xsi:type="dcterms:W3CDTF">2014-09-24T01:01:53Z</dcterms:created>
  <dcterms:modified xsi:type="dcterms:W3CDTF">2016-11-16T04:38:04Z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(2)OfJs4SfkSDuKhEzZnXfs2rxgzc6dzJLTvFNnPbIW6I1dZrB+6SQLg3nsqlrhwk/yQ1CFVAoS
UICbjGYe6h61C4QdIY2fnnyW0sWsKhiFu0TKWt7VybmWOP+sOisohJhGqOaHKWCiqHTtxbBV
6WrSlnQEyc1e2aAnjnUiLA+4zGAxiWd7k+/YqA2wROsziB7Sok1EEh9oGLhwctQ/3uTmgU//
riguOxSmCa6dwOatC0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Q1kUyKCEF2ZvzVKBElV4jATusiI+i5+myv3DCgJzeAR+CV5N8dpRvs
abFOpqM7cQzQm+rASELjLY3YyHTTHKildrGsrDFZHvaiPwrK+i5bcNnr2HDnl2pg5ADLvADd
Xx6NRNNVbbw5O0Eo15rh4XGq+zVEPojB47j1oHuQl253cvdukSRBAg2k9cFy+zhYAMai81W4
+SCg73hD0tXLbPFC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1479271042</vt:lpwstr>
  </property>
</Properties>
</file>