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9" autoAdjust="0"/>
    <p:restoredTop sz="94660"/>
  </p:normalViewPr>
  <p:slideViewPr>
    <p:cSldViewPr snapToGrid="0">
      <p:cViewPr varScale="1">
        <p:scale>
          <a:sx n="50" d="100"/>
          <a:sy n="50" d="100"/>
        </p:scale>
        <p:origin x="558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35755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29304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8045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59920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35843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17222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5706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95852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80834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52625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76920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EAEABE-F981-406F-9EF4-346012FD86B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5592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WF on a correction to the UL TTI patterns for slot and 4os TTI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Ericsson, LG Electronics, Huawei, </a:t>
            </a:r>
            <a:r>
              <a:rPr lang="en-US"/>
              <a:t>HiSilicon</a:t>
            </a:r>
            <a:endParaRPr 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10211077" y="383828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/>
              <a:t>R1-1613398</a:t>
            </a:r>
            <a:endParaRPr lang="ja-JP" altLang="en-US" sz="2400" dirty="0"/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310598" y="353303"/>
            <a:ext cx="483593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r>
              <a:rPr lang="pt-BR" sz="2400" dirty="0"/>
              <a:t>3GPP TSG RAN1 #87	</a:t>
            </a:r>
          </a:p>
          <a:p>
            <a:r>
              <a:rPr lang="pt-BR" sz="2400" dirty="0"/>
              <a:t>Reno, Nevada (US), Nov 14 - 18, 2016</a:t>
            </a:r>
          </a:p>
          <a:p>
            <a:pPr eaLnBrk="1" hangingPunct="1"/>
            <a:r>
              <a:rPr lang="en-US" altLang="ja-JP" sz="2400" dirty="0"/>
              <a:t>Agenda </a:t>
            </a:r>
            <a:r>
              <a:rPr lang="en-US" altLang="ja-JP" sz="2400"/>
              <a:t>item 6.2.10.2.5</a:t>
            </a:r>
            <a:endParaRPr lang="ja-JP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2904729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4"/>
            <a:ext cx="10752284" cy="4824557"/>
          </a:xfrm>
        </p:spPr>
        <p:txBody>
          <a:bodyPr>
            <a:normAutofit/>
          </a:bodyPr>
          <a:lstStyle/>
          <a:p>
            <a:r>
              <a:rPr lang="en-US" dirty="0"/>
              <a:t>In RAN1#86 </a:t>
            </a:r>
            <a:r>
              <a:rPr lang="en-US" dirty="0" err="1"/>
              <a:t>bis</a:t>
            </a:r>
            <a:r>
              <a:rPr lang="en-US" dirty="0"/>
              <a:t>, the following agreements were made regarding the UL </a:t>
            </a:r>
            <a:r>
              <a:rPr lang="en-US" dirty="0" err="1"/>
              <a:t>sTTI</a:t>
            </a:r>
            <a:r>
              <a:rPr lang="en-US" dirty="0"/>
              <a:t> structure. 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In our understanding, the agreed structures are meant to be only valid for </a:t>
            </a:r>
            <a:r>
              <a:rPr lang="en-US" dirty="0" err="1"/>
              <a:t>sPUSCH</a:t>
            </a:r>
            <a:r>
              <a:rPr lang="en-US" dirty="0"/>
              <a:t>. For </a:t>
            </a:r>
            <a:r>
              <a:rPr lang="en-US" dirty="0" err="1"/>
              <a:t>sPUCCH</a:t>
            </a:r>
            <a:r>
              <a:rPr lang="en-US" dirty="0"/>
              <a:t> different </a:t>
            </a:r>
            <a:r>
              <a:rPr lang="en-US" dirty="0" err="1"/>
              <a:t>sTTI</a:t>
            </a:r>
            <a:r>
              <a:rPr lang="en-US" dirty="0"/>
              <a:t> structures, e.g. allowing for frequency hopping, could be further studied.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53" y="2770778"/>
            <a:ext cx="5573515" cy="166038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4341" y="2856090"/>
            <a:ext cx="5572800" cy="157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33358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Update the agreement as follows</a:t>
            </a:r>
          </a:p>
          <a:p>
            <a:pPr lvl="1"/>
            <a:r>
              <a:rPr lang="en-US" dirty="0"/>
              <a:t>For 7-symbol TTI, the following </a:t>
            </a:r>
            <a:r>
              <a:rPr lang="en-US" dirty="0" err="1"/>
              <a:t>sTTI</a:t>
            </a:r>
            <a:r>
              <a:rPr lang="en-US" dirty="0"/>
              <a:t> structure is supported for </a:t>
            </a:r>
            <a:r>
              <a:rPr lang="en-US" strike="sngStrike" dirty="0">
                <a:solidFill>
                  <a:schemeClr val="accent2"/>
                </a:solidFill>
              </a:rPr>
              <a:t>UL </a:t>
            </a:r>
            <a:r>
              <a:rPr lang="en-US" dirty="0" err="1">
                <a:solidFill>
                  <a:schemeClr val="accent2"/>
                </a:solidFill>
              </a:rPr>
              <a:t>sPUSCH</a:t>
            </a:r>
            <a:endParaRPr lang="en-US" dirty="0">
              <a:solidFill>
                <a:schemeClr val="accent2"/>
              </a:solidFill>
            </a:endParaRP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dirty="0"/>
              <a:t>If 4-symbol UL </a:t>
            </a:r>
            <a:r>
              <a:rPr lang="en-US" dirty="0" err="1"/>
              <a:t>sTTI</a:t>
            </a:r>
            <a:r>
              <a:rPr lang="en-US" dirty="0"/>
              <a:t> is supported, the following </a:t>
            </a:r>
            <a:r>
              <a:rPr lang="en-US" dirty="0" err="1"/>
              <a:t>sTTI</a:t>
            </a:r>
            <a:r>
              <a:rPr lang="en-US" dirty="0"/>
              <a:t> structure is adopted </a:t>
            </a:r>
            <a:r>
              <a:rPr lang="en-US" dirty="0">
                <a:solidFill>
                  <a:schemeClr val="accent2"/>
                </a:solidFill>
              </a:rPr>
              <a:t>for </a:t>
            </a:r>
            <a:r>
              <a:rPr lang="en-US" dirty="0" err="1">
                <a:solidFill>
                  <a:schemeClr val="accent2"/>
                </a:solidFill>
              </a:rPr>
              <a:t>sPUSCH</a:t>
            </a:r>
            <a:r>
              <a:rPr lang="en-US" dirty="0"/>
              <a:t>:</a:t>
            </a:r>
            <a:endParaRPr lang="sv-SE" dirty="0"/>
          </a:p>
          <a:p>
            <a:pPr lvl="1"/>
            <a:endParaRPr lang="sv-SE" dirty="0"/>
          </a:p>
          <a:p>
            <a:pPr lvl="1"/>
            <a:endParaRPr lang="en-US" dirty="0"/>
          </a:p>
        </p:txBody>
      </p:sp>
      <p:pic>
        <p:nvPicPr>
          <p:cNvPr id="5" name="Picture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5464" y="2781051"/>
            <a:ext cx="4420235" cy="975360"/>
          </a:xfrm>
          <a:prstGeom prst="rect">
            <a:avLst/>
          </a:prstGeom>
          <a:noFill/>
        </p:spPr>
      </p:pic>
      <p:pic>
        <p:nvPicPr>
          <p:cNvPr id="6" name="그림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4899" y="4953189"/>
            <a:ext cx="4420800" cy="97078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770341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580</TotalTime>
  <Words>113</Words>
  <Application>Microsoft Office PowerPoint</Application>
  <PresentationFormat>Widescreen</PresentationFormat>
  <Paragraphs>21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ＭＳ Ｐゴシック</vt:lpstr>
      <vt:lpstr>Arial</vt:lpstr>
      <vt:lpstr>Calibri</vt:lpstr>
      <vt:lpstr>Calibri Light</vt:lpstr>
      <vt:lpstr>Office Theme</vt:lpstr>
      <vt:lpstr>WF on a correction to the UL TTI patterns for slot and 4os TTI</vt:lpstr>
      <vt:lpstr>Background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Laetitia Falconetti</dc:creator>
  <cp:lastModifiedBy>Laetitia Falconetti</cp:lastModifiedBy>
  <cp:revision>43</cp:revision>
  <dcterms:created xsi:type="dcterms:W3CDTF">2016-11-10T14:18:32Z</dcterms:created>
  <dcterms:modified xsi:type="dcterms:W3CDTF">2016-11-16T01:29:05Z</dcterms:modified>
</cp:coreProperties>
</file>