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sPUCCH formats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Nokia, ASB, [Samsung], CATT, Ericsson, LG Electronics, NTT DOCOMO, [QC] …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3GPP TSG RAN1 #87	</a:t>
            </a: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Reno</a:t>
            </a:r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, USA Nov 14 - 18, 2016</a:t>
            </a:r>
          </a:p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Agenda Item: </a:t>
            </a:r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6.2.10.2.3</a:t>
            </a:r>
            <a:endParaRPr lang="sv-SE" altLang="ko-KR" b="1" dirty="0">
              <a:latin typeface="Calibri" pitchFamily="34" charset="0"/>
              <a:cs typeface="Times New Roman" pitchFamily="18" charset="0"/>
            </a:endParaRPr>
          </a:p>
          <a:p>
            <a:endParaRPr lang="tr-TR" altLang="ko-KR" dirty="0">
              <a:cs typeface="Times New Roman" pitchFamily="18" charset="0"/>
            </a:endParaRP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R1-1613376</a:t>
            </a:r>
            <a:endParaRPr lang="ko-KR" altLang="en-US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altLang="zh-CN" sz="2800" dirty="0" smtClean="0"/>
              <a:t>At least the following formats should be designed for sPUCCH: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For </a:t>
            </a:r>
            <a:r>
              <a:rPr lang="en-US" altLang="zh-CN" sz="2400" dirty="0"/>
              <a:t>sPUCCH </a:t>
            </a:r>
            <a:r>
              <a:rPr lang="en-US" altLang="zh-CN" sz="2400" dirty="0" smtClean="0"/>
              <a:t>supporting </a:t>
            </a:r>
            <a:r>
              <a:rPr lang="en-US" altLang="zh-CN" sz="2400" dirty="0"/>
              <a:t>up to 2-bit HARQ-ACK and/or SR (if any)</a:t>
            </a:r>
            <a:endParaRPr lang="zh-CN" altLang="zh-CN" sz="2400" dirty="0"/>
          </a:p>
          <a:p>
            <a:pPr lvl="2"/>
            <a:r>
              <a:rPr lang="en-US" altLang="zh-CN" sz="2000" dirty="0" smtClean="0"/>
              <a:t>DMRS based demodulation for 7-symbol sTTI</a:t>
            </a:r>
          </a:p>
          <a:p>
            <a:pPr lvl="2"/>
            <a:r>
              <a:rPr lang="en-US" altLang="zh-CN" sz="2000" dirty="0"/>
              <a:t>DMRS based demodulation for </a:t>
            </a:r>
            <a:r>
              <a:rPr lang="en-US" altLang="zh-CN" sz="2000" dirty="0" smtClean="0"/>
              <a:t>4-symbol sTTI if supported </a:t>
            </a:r>
          </a:p>
          <a:p>
            <a:pPr lvl="2"/>
            <a:r>
              <a:rPr lang="en-US" altLang="zh-CN" sz="2000" dirty="0" smtClean="0"/>
              <a:t>FFS 2-symbol sTTI</a:t>
            </a:r>
            <a:endParaRPr lang="zh-CN" altLang="zh-CN" sz="20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For sPUCCH supporting </a:t>
            </a:r>
            <a:r>
              <a:rPr lang="en-US" altLang="zh-CN" sz="2400" dirty="0"/>
              <a:t>more than 2-bit HARQ-ACK and SR (if any</a:t>
            </a:r>
            <a:r>
              <a:rPr lang="en-US" altLang="zh-CN" sz="2400" dirty="0" smtClean="0"/>
              <a:t>)</a:t>
            </a:r>
            <a:endParaRPr lang="zh-CN" altLang="zh-CN" sz="2400" dirty="0"/>
          </a:p>
          <a:p>
            <a:pPr lvl="2"/>
            <a:r>
              <a:rPr lang="en-US" altLang="zh-CN" sz="2000" dirty="0"/>
              <a:t>DMRS based </a:t>
            </a:r>
            <a:r>
              <a:rPr lang="en-US" altLang="zh-CN" sz="2000" dirty="0" smtClean="0"/>
              <a:t>demodulation for all sTTI lengths</a:t>
            </a:r>
            <a:endParaRPr lang="en-US" altLang="zh-CN" sz="2000" dirty="0"/>
          </a:p>
          <a:p>
            <a:r>
              <a:rPr lang="en-US" altLang="zh-CN" dirty="0" smtClean="0"/>
              <a:t>FFS on encoding methods</a:t>
            </a:r>
          </a:p>
          <a:p>
            <a:pPr marL="400050"/>
            <a:r>
              <a:rPr lang="en-US" altLang="zh-CN" sz="2800" dirty="0" smtClean="0"/>
              <a:t>FFS </a:t>
            </a:r>
            <a:r>
              <a:rPr lang="en-US" altLang="zh-CN" sz="2800" dirty="0"/>
              <a:t>on </a:t>
            </a:r>
            <a:r>
              <a:rPr lang="en-US" altLang="zh-CN" sz="2800" dirty="0" smtClean="0"/>
              <a:t>sPUCCH </a:t>
            </a:r>
            <a:r>
              <a:rPr lang="en-US" altLang="zh-CN" sz="2800" dirty="0"/>
              <a:t>with channel selection for up to 4-bit </a:t>
            </a:r>
            <a:r>
              <a:rPr lang="en-US" altLang="zh-CN" sz="2800" dirty="0" smtClean="0"/>
              <a:t>HARQ-ACK.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1471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</TotalTime>
  <Words>114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Times New Roman</vt:lpstr>
      <vt:lpstr>Office Theme</vt:lpstr>
      <vt:lpstr>WF on sPUCCH formats</vt:lpstr>
      <vt:lpstr>Proposal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Xiayuan (XiaYuan, WN)</dc:creator>
  <cp:lastModifiedBy>YangYubo</cp:lastModifiedBy>
  <cp:revision>43</cp:revision>
  <dcterms:created xsi:type="dcterms:W3CDTF">2006-08-16T00:00:00Z</dcterms:created>
  <dcterms:modified xsi:type="dcterms:W3CDTF">2016-11-16T23:35:21Z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1479316535</vt:lpwstr>
  </property>
</Properties>
</file>