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4" r:id="rId3"/>
    <p:sldId id="27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preferSingleView="1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06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9D8F2-0718-4C6C-B4F2-EBDE36ABD667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A7FF6-F562-442F-8B83-30F144D3B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51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03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689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492896"/>
            <a:ext cx="8146685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Way forward on the CAS enhancements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6.2.4.1.1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Intel Corporation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#87</a:t>
            </a:r>
            <a:r>
              <a:rPr lang="pt-BR" b="1" dirty="0"/>
              <a:t>				        </a:t>
            </a:r>
            <a:r>
              <a:rPr lang="pt-BR" b="1" dirty="0" smtClean="0"/>
              <a:t>	</a:t>
            </a:r>
            <a:r>
              <a:rPr lang="pt-BR" b="1" dirty="0" smtClean="0"/>
              <a:t>R1-1613372</a:t>
            </a:r>
            <a:endParaRPr lang="en-US" dirty="0"/>
          </a:p>
          <a:p>
            <a:r>
              <a:rPr lang="en-US" b="1" dirty="0" smtClean="0"/>
              <a:t>Reno, NV, USA, November 14-18, 2016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608512"/>
          </a:xfrm>
        </p:spPr>
        <p:txBody>
          <a:bodyPr>
            <a:normAutofit/>
          </a:bodyPr>
          <a:lstStyle/>
          <a:p>
            <a:pPr marL="457200" indent="-457200"/>
            <a:r>
              <a:rPr lang="en-US" dirty="0" smtClean="0"/>
              <a:t>With the introduction of CAS-based system information acquisition, </a:t>
            </a:r>
            <a:r>
              <a:rPr lang="en-US" dirty="0" smtClean="0"/>
              <a:t>it has been identified that</a:t>
            </a:r>
            <a:r>
              <a:rPr lang="en-US" dirty="0"/>
              <a:t> </a:t>
            </a:r>
            <a:r>
              <a:rPr lang="en-US" dirty="0" smtClean="0"/>
              <a:t>MIB </a:t>
            </a:r>
            <a:r>
              <a:rPr lang="en-US" dirty="0" smtClean="0"/>
              <a:t>acquisition time is increased due to the longer periodicity of CAS transmissions, i.e., 40ms</a:t>
            </a:r>
            <a:r>
              <a:rPr lang="en-US" dirty="0" smtClean="0"/>
              <a:t>.</a:t>
            </a:r>
          </a:p>
          <a:p>
            <a:pPr marL="457200" indent="-457200"/>
            <a:r>
              <a:rPr lang="en-US" dirty="0" smtClean="0"/>
              <a:t>The remaining symbols in the center 6 PRB excluding PDCCH/PSS/SSS/PBCH have limited capacity that can be meaningfully used for SI transmission.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47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2664296"/>
          </a:xfrm>
        </p:spPr>
        <p:txBody>
          <a:bodyPr>
            <a:normAutofit fontScale="85000" lnSpcReduction="10000"/>
          </a:bodyPr>
          <a:lstStyle/>
          <a:p>
            <a:pPr marL="457200" indent="-457200"/>
            <a:r>
              <a:rPr lang="en-US" dirty="0" smtClean="0"/>
              <a:t>The PBCH region in CAS is extended to 8 symbols. </a:t>
            </a:r>
          </a:p>
          <a:p>
            <a:pPr marL="857250" lvl="1" indent="-457200"/>
            <a:r>
              <a:rPr lang="en-US" dirty="0" smtClean="0"/>
              <a:t>In the legacy PBCH region, the 1</a:t>
            </a:r>
            <a:r>
              <a:rPr lang="en-US" baseline="30000" dirty="0" smtClean="0"/>
              <a:t>st</a:t>
            </a:r>
            <a:r>
              <a:rPr lang="en-US" dirty="0" smtClean="0"/>
              <a:t>, 2</a:t>
            </a:r>
            <a:r>
              <a:rPr lang="en-US" baseline="30000" dirty="0" smtClean="0"/>
              <a:t>nd</a:t>
            </a:r>
            <a:r>
              <a:rPr lang="en-US" dirty="0" smtClean="0"/>
              <a:t>, 3</a:t>
            </a:r>
            <a:r>
              <a:rPr lang="en-US" baseline="30000" dirty="0" smtClean="0"/>
              <a:t>rd</a:t>
            </a:r>
            <a:r>
              <a:rPr lang="en-US" dirty="0" smtClean="0"/>
              <a:t>, and 4</a:t>
            </a:r>
            <a:r>
              <a:rPr lang="en-US" baseline="30000" dirty="0" smtClean="0"/>
              <a:t>th</a:t>
            </a:r>
            <a:r>
              <a:rPr lang="en-US" dirty="0" smtClean="0"/>
              <a:t> scrambled information is transmitted in CAS at SFN mod 4 = 0, 1, 2, and 3, respectively.</a:t>
            </a:r>
          </a:p>
          <a:p>
            <a:pPr marL="857250" lvl="1" indent="-457200"/>
            <a:r>
              <a:rPr lang="en-US" dirty="0" smtClean="0"/>
              <a:t>In the additional PBCH region, 2</a:t>
            </a:r>
            <a:r>
              <a:rPr lang="en-US" baseline="30000" dirty="0" smtClean="0"/>
              <a:t>nd</a:t>
            </a:r>
            <a:r>
              <a:rPr lang="en-US" dirty="0" smtClean="0"/>
              <a:t>, 3</a:t>
            </a:r>
            <a:r>
              <a:rPr lang="en-US" baseline="30000" dirty="0" smtClean="0"/>
              <a:t>rd</a:t>
            </a:r>
            <a:r>
              <a:rPr lang="en-US" dirty="0" smtClean="0"/>
              <a:t>, 4</a:t>
            </a:r>
            <a:r>
              <a:rPr lang="en-US" baseline="30000" dirty="0" smtClean="0"/>
              <a:t>th</a:t>
            </a:r>
            <a:r>
              <a:rPr lang="en-US" dirty="0" smtClean="0"/>
              <a:t>, and 1</a:t>
            </a:r>
            <a:r>
              <a:rPr lang="en-US" baseline="30000" dirty="0" smtClean="0"/>
              <a:t>st</a:t>
            </a:r>
            <a:r>
              <a:rPr lang="en-US" dirty="0" smtClean="0"/>
              <a:t> scrambled information is transmitted in CAS at SFN mod 4 = 0, 1, 2, and 3, respectively. </a:t>
            </a:r>
          </a:p>
          <a:p>
            <a:pPr marL="457200" indent="-457200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4478" y="4270906"/>
            <a:ext cx="2947860" cy="2331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632" y="4233360"/>
            <a:ext cx="2530710" cy="2436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58294" y="624443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[Extended CP]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098242" y="620989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[Normal CP]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61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3354</TotalTime>
  <Words>163</Words>
  <Application>Microsoft Office PowerPoint</Application>
  <PresentationFormat>On-screen Show (4:3)</PresentationFormat>
  <Paragraphs>15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Way forward on the CAS enhancements  For: Decision AI: 6.2.4.1.1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Intel Corporation</dc:creator>
  <cp:keywords>CTPClassification=CTP_PUBLIC:VisualMarkings=</cp:keywords>
  <cp:lastModifiedBy>Jeon, Jeongho</cp:lastModifiedBy>
  <cp:revision>173</cp:revision>
  <dcterms:created xsi:type="dcterms:W3CDTF">2014-11-14T08:47:07Z</dcterms:created>
  <dcterms:modified xsi:type="dcterms:W3CDTF">2016-11-17T08:39:10Z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b7df1b49-8c23-463e-8f08-d0a1d84fc5b1</vt:lpwstr>
  </property>
  <property fmtid="{D5CDD505-2E9C-101B-9397-08002B2CF9AE}" pid="3" name="CTP_TimeStamp">
    <vt:lpwstr>2016-11-17 08:38:59Z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