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8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92" d="100"/>
          <a:sy n="92" d="100"/>
        </p:scale>
        <p:origin x="540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</a:t>
            </a:r>
            <a:r>
              <a:rPr lang="en-GB" dirty="0" smtClean="0"/>
              <a:t>soft buffer size for </a:t>
            </a:r>
            <a:r>
              <a:rPr lang="en-GB" smtClean="0"/>
              <a:t>5MHz BL </a:t>
            </a:r>
            <a:r>
              <a:rPr lang="en-GB" dirty="0" smtClean="0"/>
              <a:t>UEs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5480" y="4149080"/>
            <a:ext cx="8312968" cy="1489720"/>
          </a:xfrm>
        </p:spPr>
        <p:txBody>
          <a:bodyPr>
            <a:normAutofit/>
          </a:bodyPr>
          <a:lstStyle/>
          <a:p>
            <a:r>
              <a:rPr lang="en-US" smtClean="0">
                <a:solidFill>
                  <a:schemeClr val="tx1"/>
                </a:solidFill>
              </a:rPr>
              <a:t>Intel Corporation, </a:t>
            </a:r>
            <a:r>
              <a:rPr lang="en-US" smtClean="0">
                <a:solidFill>
                  <a:schemeClr val="tx1"/>
                </a:solidFill>
              </a:rPr>
              <a:t>Qualcomm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146704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charset="0"/>
              </a:rPr>
              <a:t>R1-1613357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63352" y="174537"/>
            <a:ext cx="513968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#87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Nevada, USA, 14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– 18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Nov 2016</a:t>
            </a: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6.2.8.1.2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v-SE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Agreement from RAN1 #86bis meeting:</a:t>
            </a:r>
          </a:p>
          <a:p>
            <a:pPr lvl="0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Soft buffer size for 5-MHz Rel-14 BL UEs:</a:t>
            </a:r>
          </a:p>
          <a:p>
            <a:pPr marL="742950" lvl="2" indent="-342900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1: N∙96∙⌈(X+28)/32⌉ where N = max number of DL HARQ processes and X = max DL TBS</a:t>
            </a:r>
          </a:p>
          <a:p>
            <a:pPr marL="742950" lvl="2" indent="-342900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2: a smaller value than in Option 1</a:t>
            </a:r>
          </a:p>
          <a:p>
            <a:pPr lvl="0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2 is agreed</a:t>
            </a:r>
          </a:p>
          <a:p>
            <a:pPr marL="742950" lvl="2" indent="-342900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Details are FFS</a:t>
            </a:r>
          </a:p>
          <a:p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3115858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997151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Soft buffer size for 5MHz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BL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UEs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73152 bits (75% of full buffer size corresponding to a max TBS of 4008 bits and 8 HARQ processes)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Rate matching and the number of DL HARQ processes for purpose of soft buffer size determination:</a:t>
            </a:r>
          </a:p>
          <a:p>
            <a:pPr lvl="2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Option 1: Limited Buffer Rate Matching (LBRM) with 25% reduction of buffer size </a:t>
            </a:r>
          </a:p>
          <a:p>
            <a:pPr lvl="3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DL HARQ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processes assumed for purpose of soft buffer size determination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Option 2: Full Buffer Rate Matching (FBRM) </a:t>
            </a:r>
          </a:p>
          <a:p>
            <a:pPr lvl="3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DL HARQ processes assumed for purpose of soft buffer size determination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same soft buffer size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(73152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bits)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applies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5MHz BL UEs supporting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HARQ processes.</a:t>
            </a:r>
          </a:p>
          <a:p>
            <a:endParaRPr lang="en-US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13906</TotalTime>
  <Words>214</Words>
  <Application>Microsoft Office PowerPoint</Application>
  <PresentationFormat>Widescreen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Unicode MS</vt:lpstr>
      <vt:lpstr>SimSun</vt:lpstr>
      <vt:lpstr>Arial</vt:lpstr>
      <vt:lpstr>Calibri</vt:lpstr>
      <vt:lpstr>Times New Roman</vt:lpstr>
      <vt:lpstr>Office Theme</vt:lpstr>
      <vt:lpstr>WF on soft buffer size for 5MHz BL UEs</vt:lpstr>
      <vt:lpstr>Background</vt:lpstr>
      <vt:lpstr>Proposals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on…</dc:title>
  <dc:creator>Ye, Qiaoyang</dc:creator>
  <cp:keywords>CTPClassification=CTP_PUBLIC:VisualMarkings=</cp:keywords>
  <cp:lastModifiedBy>Chatterjee, Debdeep</cp:lastModifiedBy>
  <cp:revision>1189</cp:revision>
  <dcterms:created xsi:type="dcterms:W3CDTF">2015-04-22T00:12:23Z</dcterms:created>
  <dcterms:modified xsi:type="dcterms:W3CDTF">2016-11-16T01:40:17Z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  <property fmtid="{D5CDD505-2E9C-101B-9397-08002B2CF9AE}" pid="14" name="TitusGUID">
    <vt:lpwstr>71587918-c551-498a-81a9-de135d7ffa80</vt:lpwstr>
  </property>
  <property fmtid="{D5CDD505-2E9C-101B-9397-08002B2CF9AE}" pid="15" name="CTP_TimeStamp">
    <vt:lpwstr>2016-11-14 22:48:29Z</vt:lpwstr>
  </property>
  <property fmtid="{D5CDD505-2E9C-101B-9397-08002B2CF9AE}" pid="16" name="CTP_BU">
    <vt:lpwstr>NA</vt:lpwstr>
  </property>
  <property fmtid="{D5CDD505-2E9C-101B-9397-08002B2CF9AE}" pid="17" name="CTP_IDSID">
    <vt:lpwstr>NA</vt:lpwstr>
  </property>
  <property fmtid="{D5CDD505-2E9C-101B-9397-08002B2CF9AE}" pid="18" name="CTP_WWID">
    <vt:lpwstr>NA</vt:lpwstr>
  </property>
  <property fmtid="{D5CDD505-2E9C-101B-9397-08002B2CF9AE}" pid="19" name="CTPClassification">
    <vt:lpwstr>CTP_PUBLIC</vt:lpwstr>
  </property>
</Properties>
</file>