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a correction to the UL TTI patterns for slot TTI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LG Electronics, Huawei, </a:t>
            </a:r>
            <a:r>
              <a:rPr lang="en-US" dirty="0" err="1"/>
              <a:t>HiSilicon</a:t>
            </a:r>
            <a:r>
              <a:rPr lang="en-US" dirty="0"/>
              <a:t>, Motorola Mobility, Nokia, ASB, </a:t>
            </a:r>
            <a:r>
              <a:rPr lang="en-US" dirty="0" err="1"/>
              <a:t>Mediatek</a:t>
            </a:r>
            <a:r>
              <a:rPr lang="en-US" dirty="0"/>
              <a:t>, CATT,  NTT DOCOMO, Qualcomm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721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R1-1613329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item 6.2.10.2.1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52284" cy="4824557"/>
          </a:xfrm>
        </p:spPr>
        <p:txBody>
          <a:bodyPr>
            <a:normAutofit/>
          </a:bodyPr>
          <a:lstStyle/>
          <a:p>
            <a:r>
              <a:rPr lang="en-US" dirty="0"/>
              <a:t>In RAN1#86 </a:t>
            </a:r>
            <a:r>
              <a:rPr lang="en-US" dirty="0" err="1"/>
              <a:t>bis</a:t>
            </a:r>
            <a:r>
              <a:rPr lang="en-US" dirty="0"/>
              <a:t>, the following agreement was made regarding the UL </a:t>
            </a:r>
            <a:r>
              <a:rPr lang="en-US" dirty="0" err="1"/>
              <a:t>sTTI</a:t>
            </a:r>
            <a:r>
              <a:rPr lang="en-US" dirty="0"/>
              <a:t> structure.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 our understanding, the agreed structure is meant to be only valid for </a:t>
            </a:r>
            <a:r>
              <a:rPr lang="en-US" dirty="0" err="1"/>
              <a:t>sPUSCH</a:t>
            </a:r>
            <a:r>
              <a:rPr lang="en-US" dirty="0"/>
              <a:t>. For </a:t>
            </a:r>
            <a:r>
              <a:rPr lang="en-US" dirty="0" err="1"/>
              <a:t>sPUCCH</a:t>
            </a:r>
            <a:r>
              <a:rPr lang="en-US" dirty="0"/>
              <a:t> different </a:t>
            </a:r>
            <a:r>
              <a:rPr lang="en-US" dirty="0" err="1"/>
              <a:t>sTTI</a:t>
            </a:r>
            <a:r>
              <a:rPr lang="en-US" dirty="0"/>
              <a:t> structures, e.g. allowing for frequency hopping, could be further studied.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223" y="2837039"/>
            <a:ext cx="5573515" cy="166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Update the agreement as follows</a:t>
            </a:r>
          </a:p>
          <a:p>
            <a:pPr lvl="1"/>
            <a:r>
              <a:rPr lang="en-US" dirty="0"/>
              <a:t>For 7-symbol TTI, the following </a:t>
            </a:r>
            <a:r>
              <a:rPr lang="en-US" dirty="0" err="1"/>
              <a:t>sTTI</a:t>
            </a:r>
            <a:r>
              <a:rPr lang="en-US" dirty="0"/>
              <a:t> structure is supported for </a:t>
            </a:r>
            <a:r>
              <a:rPr lang="en-US" strike="sngStrike" dirty="0">
                <a:solidFill>
                  <a:schemeClr val="accent2"/>
                </a:solidFill>
              </a:rPr>
              <a:t>UL </a:t>
            </a:r>
            <a:r>
              <a:rPr lang="en-US" dirty="0" err="1">
                <a:solidFill>
                  <a:schemeClr val="accent2"/>
                </a:solidFill>
              </a:rPr>
              <a:t>sPUSCH</a:t>
            </a:r>
            <a:endParaRPr lang="en-US" dirty="0">
              <a:solidFill>
                <a:schemeClr val="accent2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63" y="2781051"/>
            <a:ext cx="5745978" cy="12680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111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a correction to the UL TTI patterns for slot 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Laetitia Falconetti</dc:creator>
  <cp:lastModifiedBy>Laetitia Falconetti</cp:lastModifiedBy>
  <cp:revision>52</cp:revision>
  <dcterms:created xsi:type="dcterms:W3CDTF">2016-11-10T14:18:32Z</dcterms:created>
  <dcterms:modified xsi:type="dcterms:W3CDTF">2016-11-18T00:51:21Z</dcterms:modified>
</cp:coreProperties>
</file>