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2" autoAdjust="0"/>
    <p:restoredTop sz="94620" autoAdjust="0"/>
  </p:normalViewPr>
  <p:slideViewPr>
    <p:cSldViewPr>
      <p:cViewPr varScale="1">
        <p:scale>
          <a:sx n="89" d="100"/>
          <a:sy n="89" d="100"/>
        </p:scale>
        <p:origin x="648" y="67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44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TSG-RAN WG1 #87			        </a:t>
            </a:r>
            <a:r>
              <a:rPr lang="en-US" sz="2400" b="1"/>
              <a:t>	</a:t>
            </a:r>
            <a:r>
              <a:rPr lang="en-US" sz="2400" b="1" smtClean="0"/>
              <a:t>R1-1613286</a:t>
            </a:r>
            <a:endParaRPr lang="en-US" sz="2400" b="1" dirty="0"/>
          </a:p>
          <a:p>
            <a:r>
              <a:rPr lang="en-US" sz="2400" b="1" dirty="0"/>
              <a:t>Reno, USA, 14th – 18th November, </a:t>
            </a:r>
            <a:r>
              <a:rPr lang="en-US" sz="2400" b="1" dirty="0" smtClean="0"/>
              <a:t>2016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codebook structure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r>
              <a:rPr lang="en-US" sz="2800" smtClean="0"/>
              <a:t>, </a:t>
            </a:r>
            <a:r>
              <a:rPr lang="en-US" sz="2800" smtClean="0"/>
              <a:t>Samsung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7.1.3.3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2000" dirty="0"/>
              <a:t>Precoding vectors in the NR codebook has W=W1W2 structure</a:t>
            </a:r>
          </a:p>
          <a:p>
            <a:pPr lvl="1"/>
            <a:r>
              <a:rPr lang="en-US" sz="2000" dirty="0"/>
              <a:t>FFS on additional support of W3 (i.e. W=W1W2W3), e.g. multi-panel support, analog beam selection</a:t>
            </a:r>
          </a:p>
          <a:p>
            <a:pPr lvl="1"/>
            <a:r>
              <a:rPr lang="en-US" sz="2000" dirty="0"/>
              <a:t>W1 is WB and W2 can be WB or SB.</a:t>
            </a:r>
          </a:p>
          <a:p>
            <a:pPr lvl="1"/>
            <a:r>
              <a:rPr lang="en-US" sz="2000" dirty="0"/>
              <a:t>W1 can be configured to the UE </a:t>
            </a:r>
          </a:p>
          <a:p>
            <a:pPr lvl="2"/>
            <a:r>
              <a:rPr lang="en-US" sz="1800" dirty="0"/>
              <a:t>Examples of W1 beams: orthogonal W1, non-orthogonal W1</a:t>
            </a:r>
          </a:p>
          <a:p>
            <a:pPr lvl="2"/>
            <a:r>
              <a:rPr lang="en-US" sz="1800" dirty="0"/>
              <a:t>W1 beams from one panel to another panel can be different</a:t>
            </a:r>
          </a:p>
          <a:p>
            <a:pPr lvl="0"/>
            <a:r>
              <a:rPr lang="en-US" sz="2000" dirty="0"/>
              <a:t>For W, NR supports DFT-based and non-DFT based precoding vectors</a:t>
            </a:r>
          </a:p>
          <a:p>
            <a:pPr lvl="1"/>
            <a:r>
              <a:rPr lang="en-US" sz="2000" dirty="0"/>
              <a:t>FFS construction of non-DFT based precoding for W </a:t>
            </a:r>
          </a:p>
          <a:p>
            <a:pPr lvl="2"/>
            <a:r>
              <a:rPr lang="en-US" sz="2000" dirty="0"/>
              <a:t>e.g. beam broadening function applied to DFT-based vectors in W1</a:t>
            </a:r>
          </a:p>
          <a:p>
            <a:pPr lvl="3"/>
            <a:r>
              <a:rPr lang="en-US" sz="1600" dirty="0"/>
              <a:t>high rank SU-MIMO, high mobility UEs </a:t>
            </a:r>
          </a:p>
          <a:p>
            <a:pPr lvl="2"/>
            <a:r>
              <a:rPr lang="en-US" sz="2000" dirty="0"/>
              <a:t>e.g. linear combining of DFT-based vectors</a:t>
            </a:r>
          </a:p>
          <a:p>
            <a:pPr lvl="2"/>
            <a:r>
              <a:rPr lang="en-US" sz="2000" dirty="0"/>
              <a:t>e.g. linear combining of beams between </a:t>
            </a:r>
            <a:r>
              <a:rPr lang="en-US" sz="2000" dirty="0" smtClean="0"/>
              <a:t>panels/polarization</a:t>
            </a:r>
            <a:endParaRPr lang="en-US" sz="2000" dirty="0"/>
          </a:p>
          <a:p>
            <a:endParaRPr lang="en-US" sz="2000" dirty="0"/>
          </a:p>
          <a:p>
            <a:endParaRPr lang="en-US" sz="1400" dirty="0"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9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9764</TotalTime>
  <Words>138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Lee, Wookbong</cp:lastModifiedBy>
  <cp:revision>476</cp:revision>
  <dcterms:created xsi:type="dcterms:W3CDTF">2016-03-24T01:14:08Z</dcterms:created>
  <dcterms:modified xsi:type="dcterms:W3CDTF">2016-11-16T00:02:01Z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2016-11-15 13:12:10Z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