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theme/theme4.xml" ContentType="application/vnd.openxmlformats-officedocument.them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3.xml" ContentType="application/vnd.openxmlformats-officedocument.theme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Masters/slideMaster4.xml" ContentType="application/vnd.openxmlformats-officedocument.presentationml.slide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5" r:id="rId1"/>
    <p:sldMasterId id="2147483676" r:id="rId2"/>
    <p:sldMasterId id="2147483677" r:id="rId3"/>
    <p:sldMasterId id="2147483680" r:id="rId4"/>
  </p:sldMasterIdLst>
  <p:sldIdLst>
    <p:sldId id="270" r:id="rId5"/>
    <p:sldId id="292" r:id="rId6"/>
    <p:sldId id="289" r:id="rId7"/>
    <p:sldId id="288" r:id="rId8"/>
    <p:sldId id="294" r:id="rId9"/>
    <p:sldId id="286" r:id="rId10"/>
  </p:sldIdLst>
  <p:sldSz cx="9144000" cy="6859588"/>
  <p:notesSz cx="6858000" cy="9144000"/>
  <p:defaultTextStyle>
    <a:defPPr>
      <a:defRPr lang="zh-CN"/>
    </a:defPPr>
    <a:lvl1pPr algn="l" defTabSz="457200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Arial" pitchFamily="34" charset="0"/>
      </a:defRPr>
    </a:lvl1pPr>
    <a:lvl2pPr marL="457200" algn="l" defTabSz="457200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Arial" pitchFamily="34" charset="0"/>
      </a:defRPr>
    </a:lvl2pPr>
    <a:lvl3pPr marL="914400" algn="l" defTabSz="457200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Arial" pitchFamily="34" charset="0"/>
      </a:defRPr>
    </a:lvl3pPr>
    <a:lvl4pPr marL="1371600" algn="l" defTabSz="457200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Arial" pitchFamily="34" charset="0"/>
      </a:defRPr>
    </a:lvl4pPr>
    <a:lvl5pPr marL="1828800" algn="l" defTabSz="457200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</p:showPr>
  <p:clrMru>
    <a:srgbClr val="008FD4"/>
    <a:srgbClr val="5ACBF5"/>
    <a:srgbClr val="8CC63E"/>
    <a:srgbClr val="0070B1"/>
    <a:srgbClr val="00ABBD"/>
    <a:srgbClr val="00AEEF"/>
    <a:srgbClr val="0089CF"/>
    <a:srgbClr val="005BAA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12" autoAdjust="0"/>
    <p:restoredTop sz="94660"/>
  </p:normalViewPr>
  <p:slideViewPr>
    <p:cSldViewPr snapToGrid="0" snapToObjects="1">
      <p:cViewPr>
        <p:scale>
          <a:sx n="70" d="100"/>
          <a:sy n="70" d="100"/>
        </p:scale>
        <p:origin x="-1332" y="126"/>
      </p:cViewPr>
      <p:guideLst>
        <p:guide orient="horz" pos="2161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2"/>
          <p:cNvSpPr>
            <a:spLocks noGrp="1"/>
          </p:cNvSpPr>
          <p:nvPr userDrawn="1">
            <p:ph type="body" sz="quarter" idx="4294967295"/>
          </p:nvPr>
        </p:nvSpPr>
        <p:spPr>
          <a:xfrm>
            <a:off x="430214" y="3188439"/>
            <a:ext cx="4478337" cy="1344395"/>
          </a:xfrm>
        </p:spPr>
        <p:txBody>
          <a:bodyPr/>
          <a:lstStyle/>
          <a:p>
            <a:pPr lvl="0"/>
            <a:r>
              <a:rPr lang="zh-CN" altLang="en-US" sz="1400" smtClean="0">
                <a:solidFill>
                  <a:srgbClr val="FFFFFF"/>
                </a:solidFill>
                <a:latin typeface="微软雅黑" pitchFamily="34" charset="-122"/>
                <a:cs typeface="Arial" pitchFamily="34" charset="0"/>
              </a:rPr>
              <a:t>单击此处编辑母版文本样式</a:t>
            </a:r>
          </a:p>
        </p:txBody>
      </p:sp>
      <p:sp>
        <p:nvSpPr>
          <p:cNvPr id="5" name="Subtitle 6"/>
          <p:cNvSpPr>
            <a:spLocks noGrp="1"/>
          </p:cNvSpPr>
          <p:nvPr userDrawn="1">
            <p:ph type="subTitle" idx="4294967295"/>
          </p:nvPr>
        </p:nvSpPr>
        <p:spPr>
          <a:xfrm>
            <a:off x="430213" y="1753006"/>
            <a:ext cx="6400800" cy="749474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zh-CN" altLang="en-US" sz="2200" smtClean="0">
                <a:solidFill>
                  <a:srgbClr val="8CC63E"/>
                </a:solidFill>
                <a:latin typeface="微软雅黑" pitchFamily="34" charset="-122"/>
              </a:rPr>
              <a:t>单击此处编辑母版副标题样式</a:t>
            </a:r>
            <a:endParaRPr lang="en-US" sz="2200">
              <a:solidFill>
                <a:srgbClr val="8CC63E"/>
              </a:solidFill>
              <a:latin typeface="微软雅黑" pitchFamily="34" charset="-122"/>
            </a:endParaRPr>
          </a:p>
        </p:txBody>
      </p:sp>
      <p:sp>
        <p:nvSpPr>
          <p:cNvPr id="7" name="Title 7"/>
          <p:cNvSpPr>
            <a:spLocks noGrp="1"/>
          </p:cNvSpPr>
          <p:nvPr userDrawn="1">
            <p:ph type="ctrTitle" idx="4294967295"/>
          </p:nvPr>
        </p:nvSpPr>
        <p:spPr>
          <a:xfrm>
            <a:off x="430213" y="1147499"/>
            <a:ext cx="6400800" cy="592804"/>
          </a:xfrm>
        </p:spPr>
        <p:txBody>
          <a:bodyPr/>
          <a:lstStyle/>
          <a:p>
            <a:r>
              <a:rPr lang="zh-CN" altLang="en-US" sz="2800" b="1" smtClean="0">
                <a:solidFill>
                  <a:schemeClr val="bg1"/>
                </a:solidFill>
                <a:latin typeface="微软雅黑" pitchFamily="34" charset="-122"/>
              </a:rPr>
              <a:t>单击此处编辑母版标题样式</a:t>
            </a:r>
            <a:endParaRPr lang="en-US" sz="2800" b="1" dirty="0">
              <a:solidFill>
                <a:schemeClr val="bg1"/>
              </a:solidFill>
              <a:latin typeface="微软雅黑" pitchFamily="34" charset="-122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58776" y="1600570"/>
            <a:ext cx="4168775" cy="425336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79951" y="1600570"/>
            <a:ext cx="4170363" cy="425336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58775" y="1600570"/>
            <a:ext cx="5065280" cy="425336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569527" y="1600570"/>
            <a:ext cx="3280786" cy="425336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>
            <a:spLocks/>
          </p:cNvSpPr>
          <p:nvPr userDrawn="1"/>
        </p:nvSpPr>
        <p:spPr bwMode="auto">
          <a:xfrm>
            <a:off x="1338945" y="1862729"/>
            <a:ext cx="2429189" cy="14693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defRPr sz="4000"/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谢谢！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.jpeg"/><Relationship Id="rId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8"/>
          <p:cNvSpPr>
            <a:spLocks noChangeArrowheads="1"/>
          </p:cNvSpPr>
          <p:nvPr/>
        </p:nvSpPr>
        <p:spPr bwMode="auto">
          <a:xfrm>
            <a:off x="9236075" y="3834770"/>
            <a:ext cx="1360488" cy="124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442" tIns="46725" rIns="93442" bIns="46725" anchor="b" anchorCtr="1">
            <a:spAutoFit/>
          </a:bodyPr>
          <a:lstStyle/>
          <a:p>
            <a:pPr defTabSz="935038"/>
            <a:r>
              <a:rPr lang="en-US" altLang="en-US" sz="9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Title:</a:t>
            </a:r>
          </a:p>
          <a:p>
            <a:pPr defTabSz="935038"/>
            <a:r>
              <a:rPr lang="en-US" alt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Type: </a:t>
            </a:r>
            <a:r>
              <a:rPr lang="en-US" altLang="en-US" sz="800" noProof="1">
                <a:solidFill>
                  <a:schemeClr val="bg1"/>
                </a:solidFill>
                <a:latin typeface="Arial" pitchFamily="34" charset="0"/>
                <a:ea typeface="MS PGothic" pitchFamily="34" charset="-128"/>
              </a:rPr>
              <a:t>Arial</a:t>
            </a:r>
            <a:endParaRPr lang="en-US" sz="800">
              <a:solidFill>
                <a:schemeClr val="bg1"/>
              </a:solidFill>
              <a:latin typeface="Arial" pitchFamily="34" charset="0"/>
            </a:endParaRPr>
          </a:p>
          <a:p>
            <a:pPr defTabSz="935038"/>
            <a:r>
              <a:rPr lang="en-US" alt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Size：32-24-pt</a:t>
            </a:r>
          </a:p>
          <a:p>
            <a:pPr defTabSz="935038"/>
            <a:r>
              <a:rPr lang="en-US" alt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Color：The ZTE blue </a:t>
            </a:r>
          </a:p>
          <a:p>
            <a:pPr defTabSz="935038"/>
            <a:endParaRPr lang="en-US" altLang="en-US" sz="900" noProof="1">
              <a:solidFill>
                <a:schemeClr val="bg1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/>
            <a:r>
              <a:rPr lang="en-US" altLang="en-US" sz="9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Subtitle:</a:t>
            </a:r>
          </a:p>
          <a:p>
            <a:pPr defTabSz="935038"/>
            <a:r>
              <a:rPr lang="en-US" alt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Type: </a:t>
            </a:r>
            <a:r>
              <a:rPr lang="en-US" altLang="en-US" sz="800" noProof="1">
                <a:solidFill>
                  <a:schemeClr val="bg1"/>
                </a:solidFill>
                <a:latin typeface="Arial" pitchFamily="34" charset="0"/>
                <a:ea typeface="MS PGothic" pitchFamily="34" charset="-128"/>
              </a:rPr>
              <a:t>Arial</a:t>
            </a:r>
            <a:endParaRPr lang="en-US" sz="800">
              <a:solidFill>
                <a:schemeClr val="bg1"/>
              </a:solidFill>
              <a:latin typeface="Arial" pitchFamily="34" charset="0"/>
            </a:endParaRPr>
          </a:p>
          <a:p>
            <a:pPr defTabSz="935038"/>
            <a:r>
              <a:rPr lang="en-US" alt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Size：20pt</a:t>
            </a:r>
          </a:p>
          <a:p>
            <a:pPr defTabSz="935038"/>
            <a:r>
              <a:rPr lang="en-US" alt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Color: The ZTE green</a:t>
            </a:r>
          </a:p>
        </p:txBody>
      </p:sp>
      <p:sp>
        <p:nvSpPr>
          <p:cNvPr id="2051" name="TextBox 4"/>
          <p:cNvSpPr txBox="1">
            <a:spLocks noChangeArrowheads="1"/>
          </p:cNvSpPr>
          <p:nvPr/>
        </p:nvSpPr>
        <p:spPr bwMode="auto">
          <a:xfrm>
            <a:off x="5848351" y="5940743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en-US">
              <a:latin typeface="Arial" pitchFamily="34" charset="0"/>
            </a:endParaRPr>
          </a:p>
        </p:txBody>
      </p:sp>
      <p:sp>
        <p:nvSpPr>
          <p:cNvPr id="2052" name="TextBox 5"/>
          <p:cNvSpPr txBox="1">
            <a:spLocks noChangeArrowheads="1"/>
          </p:cNvSpPr>
          <p:nvPr/>
        </p:nvSpPr>
        <p:spPr bwMode="auto">
          <a:xfrm>
            <a:off x="4814888" y="5561771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en-US">
              <a:latin typeface="Arial" pitchFamily="34" charset="0"/>
            </a:endParaRPr>
          </a:p>
        </p:txBody>
      </p:sp>
      <p:sp>
        <p:nvSpPr>
          <p:cNvPr id="2053" name="TextBox 6"/>
          <p:cNvSpPr txBox="1">
            <a:spLocks noChangeArrowheads="1"/>
          </p:cNvSpPr>
          <p:nvPr/>
        </p:nvSpPr>
        <p:spPr bwMode="auto">
          <a:xfrm>
            <a:off x="4037013" y="4852524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en-US">
              <a:latin typeface="Arial" pitchFamily="34" charset="0"/>
            </a:endParaRPr>
          </a:p>
        </p:txBody>
      </p:sp>
      <p:grpSp>
        <p:nvGrpSpPr>
          <p:cNvPr id="2054" name="组 5"/>
          <p:cNvGrpSpPr>
            <a:grpSpLocks/>
          </p:cNvGrpSpPr>
          <p:nvPr/>
        </p:nvGrpSpPr>
        <p:grpSpPr bwMode="auto">
          <a:xfrm>
            <a:off x="9364664" y="5136223"/>
            <a:ext cx="1392237" cy="1318989"/>
            <a:chOff x="0" y="0"/>
            <a:chExt cx="1392554" cy="989008"/>
          </a:xfrm>
        </p:grpSpPr>
        <p:grpSp>
          <p:nvGrpSpPr>
            <p:cNvPr id="2055" name="组 6"/>
            <p:cNvGrpSpPr>
              <a:grpSpLocks/>
            </p:cNvGrpSpPr>
            <p:nvPr/>
          </p:nvGrpSpPr>
          <p:grpSpPr bwMode="auto">
            <a:xfrm>
              <a:off x="0" y="0"/>
              <a:ext cx="935158" cy="254390"/>
              <a:chOff x="0" y="0"/>
              <a:chExt cx="935158" cy="254390"/>
            </a:xfrm>
          </p:grpSpPr>
          <p:sp>
            <p:nvSpPr>
              <p:cNvPr id="2056" name="矩形 1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54390" cy="254390"/>
              </a:xfrm>
              <a:prstGeom prst="rect">
                <a:avLst/>
              </a:prstGeom>
              <a:solidFill>
                <a:srgbClr val="008FD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Arial" pitchFamily="34" charset="0"/>
                </a:endParaRPr>
              </a:p>
            </p:txBody>
          </p:sp>
          <p:sp>
            <p:nvSpPr>
              <p:cNvPr id="2057" name="文本框 19"/>
              <p:cNvSpPr txBox="1">
                <a:spLocks noChangeArrowheads="1"/>
              </p:cNvSpPr>
              <p:nvPr/>
            </p:nvSpPr>
            <p:spPr bwMode="auto">
              <a:xfrm>
                <a:off x="217344" y="31110"/>
                <a:ext cx="717814" cy="15000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en-US" sz="700" i="1">
                    <a:solidFill>
                      <a:schemeClr val="bg1"/>
                    </a:solidFill>
                    <a:latin typeface="Arial" pitchFamily="34" charset="0"/>
                  </a:rPr>
                  <a:t>G143, B212</a:t>
                </a:r>
                <a:endParaRPr lang="zh-CN" altLang="en-US" sz="700" i="1">
                  <a:solidFill>
                    <a:schemeClr val="bg1"/>
                  </a:solidFill>
                  <a:latin typeface="Arial" pitchFamily="34" charset="0"/>
                </a:endParaRPr>
              </a:p>
            </p:txBody>
          </p:sp>
        </p:grpSp>
        <p:grpSp>
          <p:nvGrpSpPr>
            <p:cNvPr id="2058" name="组 9"/>
            <p:cNvGrpSpPr>
              <a:grpSpLocks/>
            </p:cNvGrpSpPr>
            <p:nvPr/>
          </p:nvGrpSpPr>
          <p:grpSpPr bwMode="auto">
            <a:xfrm>
              <a:off x="0" y="373460"/>
              <a:ext cx="1199362" cy="254390"/>
              <a:chOff x="0" y="0"/>
              <a:chExt cx="1199362" cy="254390"/>
            </a:xfrm>
          </p:grpSpPr>
          <p:sp>
            <p:nvSpPr>
              <p:cNvPr id="2059" name="矩形 1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54390" cy="254390"/>
              </a:xfrm>
              <a:prstGeom prst="rect">
                <a:avLst/>
              </a:prstGeom>
              <a:solidFill>
                <a:srgbClr val="8CC63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Arial" pitchFamily="34" charset="0"/>
                </a:endParaRPr>
              </a:p>
            </p:txBody>
          </p:sp>
          <p:sp>
            <p:nvSpPr>
              <p:cNvPr id="2060" name="文本框 15"/>
              <p:cNvSpPr txBox="1">
                <a:spLocks noChangeArrowheads="1"/>
              </p:cNvSpPr>
              <p:nvPr/>
            </p:nvSpPr>
            <p:spPr bwMode="auto">
              <a:xfrm>
                <a:off x="217344" y="31110"/>
                <a:ext cx="982018" cy="15000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en-US" sz="700" i="1">
                    <a:solidFill>
                      <a:schemeClr val="bg1"/>
                    </a:solidFill>
                    <a:latin typeface="Arial" pitchFamily="34" charset="0"/>
                  </a:rPr>
                  <a:t>R140,G198, B62</a:t>
                </a:r>
                <a:endParaRPr lang="zh-CN" altLang="en-US" sz="700" i="1">
                  <a:solidFill>
                    <a:schemeClr val="bg1"/>
                  </a:solidFill>
                  <a:latin typeface="Arial" pitchFamily="34" charset="0"/>
                </a:endParaRPr>
              </a:p>
            </p:txBody>
          </p:sp>
        </p:grpSp>
        <p:sp>
          <p:nvSpPr>
            <p:cNvPr id="2061" name="矩形 10"/>
            <p:cNvSpPr>
              <a:spLocks noChangeArrowheads="1"/>
            </p:cNvSpPr>
            <p:nvPr/>
          </p:nvSpPr>
          <p:spPr bwMode="auto">
            <a:xfrm>
              <a:off x="0" y="734618"/>
              <a:ext cx="254390" cy="254390"/>
            </a:xfrm>
            <a:prstGeom prst="rect">
              <a:avLst/>
            </a:prstGeom>
            <a:solidFill>
              <a:srgbClr val="5ACBF5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Arial" pitchFamily="34" charset="0"/>
              </a:endParaRPr>
            </a:p>
          </p:txBody>
        </p:sp>
        <p:sp>
          <p:nvSpPr>
            <p:cNvPr id="2062" name="文本框 12"/>
            <p:cNvSpPr txBox="1">
              <a:spLocks noChangeArrowheads="1"/>
            </p:cNvSpPr>
            <p:nvPr/>
          </p:nvSpPr>
          <p:spPr bwMode="auto">
            <a:xfrm>
              <a:off x="217344" y="765728"/>
              <a:ext cx="1175210" cy="1500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700" i="1">
                  <a:solidFill>
                    <a:schemeClr val="bg1"/>
                  </a:solidFill>
                  <a:latin typeface="Arial" pitchFamily="34" charset="0"/>
                </a:rPr>
                <a:t>R90,G203, B245</a:t>
              </a:r>
              <a:endParaRPr lang="zh-CN" altLang="en-US" sz="700" i="1">
                <a:solidFill>
                  <a:schemeClr val="bg1"/>
                </a:solidFill>
                <a:latin typeface="Arial" pitchFamily="34" charset="0"/>
              </a:endParaRPr>
            </a:p>
          </p:txBody>
        </p:sp>
      </p:grpSp>
      <p:sp>
        <p:nvSpPr>
          <p:cNvPr id="2063" name="TextBox 18"/>
          <p:cNvSpPr txBox="1">
            <a:spLocks noChangeArrowheads="1"/>
          </p:cNvSpPr>
          <p:nvPr/>
        </p:nvSpPr>
        <p:spPr bwMode="auto">
          <a:xfrm>
            <a:off x="8153400" y="1354981"/>
            <a:ext cx="914400" cy="12194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/>
          <a:lstStyle/>
          <a:p>
            <a:endParaRPr lang="en-US">
              <a:latin typeface="Arial" pitchFamily="34" charset="0"/>
            </a:endParaRPr>
          </a:p>
        </p:txBody>
      </p:sp>
      <p:sp>
        <p:nvSpPr>
          <p:cNvPr id="2064" name="TextBox 19"/>
          <p:cNvSpPr txBox="1">
            <a:spLocks noChangeArrowheads="1"/>
          </p:cNvSpPr>
          <p:nvPr/>
        </p:nvSpPr>
        <p:spPr bwMode="auto">
          <a:xfrm>
            <a:off x="4864100" y="4505310"/>
            <a:ext cx="914400" cy="12194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/>
          <a:lstStyle/>
          <a:p>
            <a:endParaRPr lang="en-US">
              <a:latin typeface="Arial" pitchFamily="34" charset="0"/>
            </a:endParaRPr>
          </a:p>
        </p:txBody>
      </p:sp>
      <p:sp>
        <p:nvSpPr>
          <p:cNvPr id="2065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333376" y="457307"/>
            <a:ext cx="6767513" cy="9611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2066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358775" y="1600570"/>
            <a:ext cx="8491538" cy="42533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二级</a:t>
            </a:r>
          </a:p>
          <a:p>
            <a:pPr lvl="2"/>
            <a:r>
              <a:rPr lang="zh-CN" smtClean="0"/>
              <a:t>三级</a:t>
            </a:r>
          </a:p>
          <a:p>
            <a:pPr lvl="3"/>
            <a:r>
              <a:rPr lang="zh-CN" smtClean="0"/>
              <a:t>四级</a:t>
            </a:r>
          </a:p>
          <a:p>
            <a:pPr lvl="4"/>
            <a:r>
              <a:rPr lang="zh-CN" smtClean="0"/>
              <a:t>五级</a:t>
            </a:r>
          </a:p>
        </p:txBody>
      </p:sp>
      <p:pic>
        <p:nvPicPr>
          <p:cNvPr id="2067" name="Picture 19" descr="1-0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58038" y="93155"/>
            <a:ext cx="1789112" cy="17911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+mj-lt"/>
          <a:ea typeface="+mj-ea"/>
          <a:cs typeface="+mj-cs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itchFamily="34" charset="0"/>
          <a:ea typeface="微软雅黑" pitchFamily="34" charset="-122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itchFamily="34" charset="0"/>
          <a:ea typeface="微软雅黑" pitchFamily="34" charset="-122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itchFamily="34" charset="0"/>
          <a:ea typeface="微软雅黑" pitchFamily="34" charset="-122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itchFamily="34" charset="0"/>
          <a:ea typeface="微软雅黑" pitchFamily="34" charset="-122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itchFamily="34" charset="0"/>
          <a:ea typeface="微软雅黑" pitchFamily="34" charset="-122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itchFamily="34" charset="0"/>
          <a:ea typeface="微软雅黑" pitchFamily="34" charset="-122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itchFamily="34" charset="0"/>
          <a:ea typeface="微软雅黑" pitchFamily="34" charset="-122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itchFamily="34" charset="0"/>
          <a:ea typeface="微软雅黑" pitchFamily="34" charset="-122"/>
        </a:defRPr>
      </a:lvl9pPr>
    </p:titleStyle>
    <p:bodyStyle>
      <a:lvl1pPr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itchFamily="34" charset="0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itchFamily="34" charset="0"/>
        <a:buChar char="–"/>
        <a:defRPr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itchFamily="34" charset="0"/>
        <a:buChar char="•"/>
        <a:defRPr sz="16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itchFamily="34" charset="0"/>
        <a:buChar char="–"/>
        <a:defRPr sz="14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6pPr>
      <a:lvl7pPr marL="29718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7pPr>
      <a:lvl8pPr marL="34290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8pPr>
      <a:lvl9pPr marL="38862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8"/>
          <p:cNvSpPr>
            <a:spLocks noChangeArrowheads="1"/>
          </p:cNvSpPr>
          <p:nvPr/>
        </p:nvSpPr>
        <p:spPr bwMode="auto">
          <a:xfrm>
            <a:off x="9236075" y="3834770"/>
            <a:ext cx="1360488" cy="124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442" tIns="46725" rIns="93442" bIns="46725" anchor="b" anchorCtr="1">
            <a:spAutoFit/>
          </a:bodyPr>
          <a:lstStyle/>
          <a:p>
            <a:pPr defTabSz="935038"/>
            <a:r>
              <a:rPr lang="en-US" altLang="en-US" sz="9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Title:</a:t>
            </a:r>
          </a:p>
          <a:p>
            <a:pPr defTabSz="935038"/>
            <a:r>
              <a:rPr lang="en-US" alt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Type: </a:t>
            </a:r>
            <a:r>
              <a:rPr lang="en-US" altLang="en-US" sz="800" noProof="1">
                <a:solidFill>
                  <a:schemeClr val="bg1"/>
                </a:solidFill>
                <a:latin typeface="Arial" pitchFamily="34" charset="0"/>
                <a:ea typeface="MS PGothic" pitchFamily="34" charset="-128"/>
              </a:rPr>
              <a:t>Arial</a:t>
            </a:r>
            <a:endParaRPr lang="en-US" sz="800">
              <a:solidFill>
                <a:schemeClr val="bg1"/>
              </a:solidFill>
              <a:latin typeface="Arial" pitchFamily="34" charset="0"/>
            </a:endParaRPr>
          </a:p>
          <a:p>
            <a:pPr defTabSz="935038"/>
            <a:r>
              <a:rPr lang="en-US" alt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Size：24pt</a:t>
            </a:r>
          </a:p>
          <a:p>
            <a:pPr defTabSz="935038"/>
            <a:r>
              <a:rPr lang="en-US" alt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Color：The ZTE blue </a:t>
            </a:r>
          </a:p>
          <a:p>
            <a:pPr defTabSz="935038"/>
            <a:endParaRPr lang="en-US" altLang="en-US" sz="900" noProof="1">
              <a:solidFill>
                <a:schemeClr val="bg1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/>
            <a:r>
              <a:rPr lang="en-US" altLang="en-US" sz="9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Subtitle:</a:t>
            </a:r>
          </a:p>
          <a:p>
            <a:pPr defTabSz="935038"/>
            <a:r>
              <a:rPr lang="en-US" alt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Type:  </a:t>
            </a:r>
            <a:r>
              <a:rPr lang="en-US" altLang="en-US" sz="800" noProof="1">
                <a:solidFill>
                  <a:schemeClr val="bg1"/>
                </a:solidFill>
                <a:latin typeface="Arial" pitchFamily="34" charset="0"/>
                <a:ea typeface="MS PGothic" pitchFamily="34" charset="-128"/>
              </a:rPr>
              <a:t>Arial</a:t>
            </a:r>
            <a:endParaRPr lang="en-US" sz="800">
              <a:solidFill>
                <a:schemeClr val="bg1"/>
              </a:solidFill>
              <a:latin typeface="Arial" pitchFamily="34" charset="0"/>
            </a:endParaRPr>
          </a:p>
          <a:p>
            <a:pPr defTabSz="935038"/>
            <a:r>
              <a:rPr lang="en-US" alt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Size：16-20pt</a:t>
            </a:r>
          </a:p>
          <a:p>
            <a:pPr defTabSz="935038"/>
            <a:r>
              <a:rPr lang="en-US" alt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Color: The ZTE green</a:t>
            </a:r>
          </a:p>
        </p:txBody>
      </p:sp>
      <p:grpSp>
        <p:nvGrpSpPr>
          <p:cNvPr id="3075" name="组 5"/>
          <p:cNvGrpSpPr>
            <a:grpSpLocks/>
          </p:cNvGrpSpPr>
          <p:nvPr/>
        </p:nvGrpSpPr>
        <p:grpSpPr bwMode="auto">
          <a:xfrm>
            <a:off x="9364664" y="5136223"/>
            <a:ext cx="1392237" cy="1318989"/>
            <a:chOff x="0" y="0"/>
            <a:chExt cx="1392554" cy="989008"/>
          </a:xfrm>
        </p:grpSpPr>
        <p:grpSp>
          <p:nvGrpSpPr>
            <p:cNvPr id="3076" name="组 6"/>
            <p:cNvGrpSpPr>
              <a:grpSpLocks/>
            </p:cNvGrpSpPr>
            <p:nvPr/>
          </p:nvGrpSpPr>
          <p:grpSpPr bwMode="auto">
            <a:xfrm>
              <a:off x="0" y="0"/>
              <a:ext cx="935158" cy="254390"/>
              <a:chOff x="0" y="0"/>
              <a:chExt cx="935158" cy="254390"/>
            </a:xfrm>
          </p:grpSpPr>
          <p:sp>
            <p:nvSpPr>
              <p:cNvPr id="3077" name="矩形 1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54390" cy="254390"/>
              </a:xfrm>
              <a:prstGeom prst="rect">
                <a:avLst/>
              </a:prstGeom>
              <a:solidFill>
                <a:srgbClr val="008FD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Arial" pitchFamily="34" charset="0"/>
                </a:endParaRPr>
              </a:p>
            </p:txBody>
          </p:sp>
          <p:sp>
            <p:nvSpPr>
              <p:cNvPr id="3078" name="文本框 19"/>
              <p:cNvSpPr txBox="1">
                <a:spLocks noChangeArrowheads="1"/>
              </p:cNvSpPr>
              <p:nvPr/>
            </p:nvSpPr>
            <p:spPr bwMode="auto">
              <a:xfrm>
                <a:off x="217344" y="31110"/>
                <a:ext cx="717814" cy="15000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en-US" sz="700" i="1">
                    <a:solidFill>
                      <a:schemeClr val="bg1"/>
                    </a:solidFill>
                    <a:latin typeface="Arial" pitchFamily="34" charset="0"/>
                  </a:rPr>
                  <a:t>G143, B212</a:t>
                </a:r>
                <a:endParaRPr lang="zh-CN" altLang="en-US" sz="700" i="1">
                  <a:solidFill>
                    <a:schemeClr val="bg1"/>
                  </a:solidFill>
                  <a:latin typeface="Arial" pitchFamily="34" charset="0"/>
                </a:endParaRPr>
              </a:p>
            </p:txBody>
          </p:sp>
        </p:grpSp>
        <p:grpSp>
          <p:nvGrpSpPr>
            <p:cNvPr id="3079" name="组 9"/>
            <p:cNvGrpSpPr>
              <a:grpSpLocks/>
            </p:cNvGrpSpPr>
            <p:nvPr/>
          </p:nvGrpSpPr>
          <p:grpSpPr bwMode="auto">
            <a:xfrm>
              <a:off x="0" y="373460"/>
              <a:ext cx="1199362" cy="254390"/>
              <a:chOff x="0" y="0"/>
              <a:chExt cx="1199362" cy="254390"/>
            </a:xfrm>
          </p:grpSpPr>
          <p:sp>
            <p:nvSpPr>
              <p:cNvPr id="3080" name="矩形 1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54390" cy="254390"/>
              </a:xfrm>
              <a:prstGeom prst="rect">
                <a:avLst/>
              </a:prstGeom>
              <a:solidFill>
                <a:srgbClr val="8CC63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Arial" pitchFamily="34" charset="0"/>
                </a:endParaRPr>
              </a:p>
            </p:txBody>
          </p:sp>
          <p:sp>
            <p:nvSpPr>
              <p:cNvPr id="3081" name="文本框 15"/>
              <p:cNvSpPr txBox="1">
                <a:spLocks noChangeArrowheads="1"/>
              </p:cNvSpPr>
              <p:nvPr/>
            </p:nvSpPr>
            <p:spPr bwMode="auto">
              <a:xfrm>
                <a:off x="217344" y="31110"/>
                <a:ext cx="982018" cy="15000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en-US" sz="700" i="1">
                    <a:solidFill>
                      <a:schemeClr val="bg1"/>
                    </a:solidFill>
                    <a:latin typeface="Arial" pitchFamily="34" charset="0"/>
                  </a:rPr>
                  <a:t>R140,G198, B62</a:t>
                </a:r>
                <a:endParaRPr lang="zh-CN" altLang="en-US" sz="700" i="1">
                  <a:solidFill>
                    <a:schemeClr val="bg1"/>
                  </a:solidFill>
                  <a:latin typeface="Arial" pitchFamily="34" charset="0"/>
                </a:endParaRPr>
              </a:p>
            </p:txBody>
          </p:sp>
        </p:grpSp>
        <p:sp>
          <p:nvSpPr>
            <p:cNvPr id="3082" name="矩形 10"/>
            <p:cNvSpPr>
              <a:spLocks noChangeArrowheads="1"/>
            </p:cNvSpPr>
            <p:nvPr/>
          </p:nvSpPr>
          <p:spPr bwMode="auto">
            <a:xfrm>
              <a:off x="0" y="734618"/>
              <a:ext cx="254390" cy="254390"/>
            </a:xfrm>
            <a:prstGeom prst="rect">
              <a:avLst/>
            </a:prstGeom>
            <a:solidFill>
              <a:srgbClr val="5ACBF5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Arial" pitchFamily="34" charset="0"/>
              </a:endParaRPr>
            </a:p>
          </p:txBody>
        </p:sp>
        <p:sp>
          <p:nvSpPr>
            <p:cNvPr id="3083" name="文本框 12"/>
            <p:cNvSpPr txBox="1">
              <a:spLocks noChangeArrowheads="1"/>
            </p:cNvSpPr>
            <p:nvPr/>
          </p:nvSpPr>
          <p:spPr bwMode="auto">
            <a:xfrm>
              <a:off x="217344" y="765728"/>
              <a:ext cx="1175210" cy="1500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700" i="1">
                  <a:solidFill>
                    <a:schemeClr val="bg1"/>
                  </a:solidFill>
                  <a:latin typeface="Arial" pitchFamily="34" charset="0"/>
                </a:rPr>
                <a:t>R90,G203, B245</a:t>
              </a:r>
              <a:endParaRPr lang="zh-CN" altLang="en-US" sz="700" i="1">
                <a:solidFill>
                  <a:schemeClr val="bg1"/>
                </a:solidFill>
                <a:latin typeface="Arial" pitchFamily="34" charset="0"/>
              </a:endParaRPr>
            </a:p>
          </p:txBody>
        </p:sp>
      </p:grpSp>
      <p:sp>
        <p:nvSpPr>
          <p:cNvPr id="3084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1257300" y="455189"/>
            <a:ext cx="7593013" cy="9633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3085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57299" y="1600570"/>
            <a:ext cx="7593014" cy="42533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dirty="0" smtClean="0"/>
              <a:t>单击此处编辑母版文本样式</a:t>
            </a:r>
          </a:p>
          <a:p>
            <a:pPr lvl="1"/>
            <a:r>
              <a:rPr lang="zh-CN" dirty="0" smtClean="0"/>
              <a:t>二级</a:t>
            </a:r>
          </a:p>
          <a:p>
            <a:pPr lvl="2"/>
            <a:r>
              <a:rPr lang="zh-CN" dirty="0" smtClean="0"/>
              <a:t>三级</a:t>
            </a:r>
          </a:p>
          <a:p>
            <a:pPr lvl="3"/>
            <a:r>
              <a:rPr lang="zh-CN" dirty="0" smtClean="0"/>
              <a:t>四级</a:t>
            </a:r>
          </a:p>
          <a:p>
            <a:pPr lvl="4"/>
            <a:r>
              <a:rPr lang="zh-CN" dirty="0" smtClean="0"/>
              <a:t>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</p:sldLayoutIdLst>
  <p:txStyles>
    <p:titleStyle>
      <a:lvl1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+mj-lt"/>
          <a:ea typeface="+mj-ea"/>
          <a:cs typeface="+mj-cs"/>
        </a:defRPr>
      </a:lvl1pPr>
      <a:lvl2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itchFamily="34" charset="0"/>
          <a:ea typeface="微软雅黑" pitchFamily="34" charset="-122"/>
        </a:defRPr>
      </a:lvl2pPr>
      <a:lvl3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itchFamily="34" charset="0"/>
          <a:ea typeface="微软雅黑" pitchFamily="34" charset="-122"/>
        </a:defRPr>
      </a:lvl3pPr>
      <a:lvl4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itchFamily="34" charset="0"/>
          <a:ea typeface="微软雅黑" pitchFamily="34" charset="-122"/>
        </a:defRPr>
      </a:lvl4pPr>
      <a:lvl5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itchFamily="34" charset="0"/>
          <a:ea typeface="微软雅黑" pitchFamily="34" charset="-122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itchFamily="34" charset="0"/>
          <a:ea typeface="微软雅黑" pitchFamily="34" charset="-122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itchFamily="34" charset="0"/>
          <a:ea typeface="微软雅黑" pitchFamily="34" charset="-122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itchFamily="34" charset="0"/>
          <a:ea typeface="微软雅黑" pitchFamily="34" charset="-122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itchFamily="34" charset="0"/>
          <a:ea typeface="微软雅黑" pitchFamily="34" charset="-122"/>
        </a:defRPr>
      </a:lvl9pPr>
    </p:titleStyle>
    <p:bodyStyle>
      <a:lvl1pPr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itchFamily="34" charset="0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itchFamily="34" charset="0"/>
        <a:buChar char="–"/>
        <a:defRPr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itchFamily="34" charset="0"/>
        <a:buChar char="•"/>
        <a:defRPr sz="16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itchFamily="34" charset="0"/>
        <a:buChar char="–"/>
        <a:defRPr sz="14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6pPr>
      <a:lvl7pPr marL="29718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7pPr>
      <a:lvl8pPr marL="34290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8pPr>
      <a:lvl9pPr marL="38862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ZTE-PPT-16x9-0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685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9" name="Rectangle 8"/>
          <p:cNvSpPr>
            <a:spLocks noChangeArrowheads="1"/>
          </p:cNvSpPr>
          <p:nvPr/>
        </p:nvSpPr>
        <p:spPr bwMode="auto">
          <a:xfrm>
            <a:off x="9236075" y="3834770"/>
            <a:ext cx="1360488" cy="124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442" tIns="46725" rIns="93442" bIns="46725" anchor="b" anchorCtr="1">
            <a:spAutoFit/>
          </a:bodyPr>
          <a:lstStyle/>
          <a:p>
            <a:pPr defTabSz="935038"/>
            <a:r>
              <a:rPr lang="en-US" altLang="en-US" sz="9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Title:</a:t>
            </a:r>
          </a:p>
          <a:p>
            <a:pPr defTabSz="935038"/>
            <a:r>
              <a:rPr lang="en-US" alt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Type: </a:t>
            </a:r>
            <a:r>
              <a:rPr lang="en-US" altLang="en-US" sz="800" noProof="1">
                <a:solidFill>
                  <a:schemeClr val="bg1"/>
                </a:solidFill>
                <a:latin typeface="Arial" pitchFamily="34" charset="0"/>
                <a:ea typeface="MS PGothic" pitchFamily="34" charset="-128"/>
              </a:rPr>
              <a:t>Arial</a:t>
            </a:r>
            <a:endParaRPr lang="en-US" sz="800">
              <a:solidFill>
                <a:schemeClr val="bg1"/>
              </a:solidFill>
              <a:latin typeface="Arial" pitchFamily="34" charset="0"/>
            </a:endParaRPr>
          </a:p>
          <a:p>
            <a:pPr defTabSz="935038"/>
            <a:r>
              <a:rPr lang="en-US" alt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Size：22-24pt</a:t>
            </a:r>
          </a:p>
          <a:p>
            <a:pPr defTabSz="935038"/>
            <a:r>
              <a:rPr lang="en-US" alt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Color：The ZTE blue </a:t>
            </a:r>
          </a:p>
          <a:p>
            <a:pPr defTabSz="935038"/>
            <a:endParaRPr lang="en-US" altLang="en-US" sz="900" noProof="1">
              <a:solidFill>
                <a:schemeClr val="bg1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/>
            <a:r>
              <a:rPr lang="en-US" altLang="en-US" sz="9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Subtitle:</a:t>
            </a:r>
          </a:p>
          <a:p>
            <a:pPr defTabSz="935038"/>
            <a:r>
              <a:rPr lang="en-US" alt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Type：</a:t>
            </a:r>
            <a:r>
              <a:rPr lang="en-US" altLang="en-US" sz="800" noProof="1">
                <a:solidFill>
                  <a:schemeClr val="bg1"/>
                </a:solidFill>
                <a:latin typeface="Arial" pitchFamily="34" charset="0"/>
                <a:ea typeface="MS PGothic" pitchFamily="34" charset="-128"/>
              </a:rPr>
              <a:t>Arial</a:t>
            </a:r>
            <a:endParaRPr lang="en-US" sz="800">
              <a:solidFill>
                <a:schemeClr val="bg1"/>
              </a:solidFill>
              <a:latin typeface="Arial" pitchFamily="34" charset="0"/>
            </a:endParaRPr>
          </a:p>
          <a:p>
            <a:pPr defTabSz="935038"/>
            <a:r>
              <a:rPr lang="en-US" alt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Size：14-18pt</a:t>
            </a:r>
          </a:p>
          <a:p>
            <a:pPr defTabSz="935038"/>
            <a:r>
              <a:rPr lang="en-US" alt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Color: The ZTE green</a:t>
            </a:r>
          </a:p>
        </p:txBody>
      </p:sp>
      <p:grpSp>
        <p:nvGrpSpPr>
          <p:cNvPr id="4100" name="组 5"/>
          <p:cNvGrpSpPr>
            <a:grpSpLocks/>
          </p:cNvGrpSpPr>
          <p:nvPr/>
        </p:nvGrpSpPr>
        <p:grpSpPr bwMode="auto">
          <a:xfrm>
            <a:off x="9364664" y="5136223"/>
            <a:ext cx="1392237" cy="1318989"/>
            <a:chOff x="0" y="0"/>
            <a:chExt cx="1392554" cy="989008"/>
          </a:xfrm>
        </p:grpSpPr>
        <p:grpSp>
          <p:nvGrpSpPr>
            <p:cNvPr id="4101" name="组 6"/>
            <p:cNvGrpSpPr>
              <a:grpSpLocks/>
            </p:cNvGrpSpPr>
            <p:nvPr/>
          </p:nvGrpSpPr>
          <p:grpSpPr bwMode="auto">
            <a:xfrm>
              <a:off x="0" y="0"/>
              <a:ext cx="935158" cy="254390"/>
              <a:chOff x="0" y="0"/>
              <a:chExt cx="935158" cy="254390"/>
            </a:xfrm>
          </p:grpSpPr>
          <p:sp>
            <p:nvSpPr>
              <p:cNvPr id="4102" name="矩形 1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54390" cy="254390"/>
              </a:xfrm>
              <a:prstGeom prst="rect">
                <a:avLst/>
              </a:prstGeom>
              <a:solidFill>
                <a:srgbClr val="008FD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Arial" pitchFamily="34" charset="0"/>
                </a:endParaRPr>
              </a:p>
            </p:txBody>
          </p:sp>
          <p:sp>
            <p:nvSpPr>
              <p:cNvPr id="4103" name="文本框 19"/>
              <p:cNvSpPr txBox="1">
                <a:spLocks noChangeArrowheads="1"/>
              </p:cNvSpPr>
              <p:nvPr/>
            </p:nvSpPr>
            <p:spPr bwMode="auto">
              <a:xfrm>
                <a:off x="217344" y="31110"/>
                <a:ext cx="717814" cy="15000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en-US" sz="700" i="1">
                    <a:solidFill>
                      <a:schemeClr val="bg1"/>
                    </a:solidFill>
                    <a:latin typeface="Arial" pitchFamily="34" charset="0"/>
                  </a:rPr>
                  <a:t>G143, B212</a:t>
                </a:r>
                <a:endParaRPr lang="zh-CN" altLang="en-US" sz="700" i="1">
                  <a:solidFill>
                    <a:schemeClr val="bg1"/>
                  </a:solidFill>
                  <a:latin typeface="Arial" pitchFamily="34" charset="0"/>
                </a:endParaRPr>
              </a:p>
            </p:txBody>
          </p:sp>
        </p:grpSp>
        <p:grpSp>
          <p:nvGrpSpPr>
            <p:cNvPr id="4104" name="组 9"/>
            <p:cNvGrpSpPr>
              <a:grpSpLocks/>
            </p:cNvGrpSpPr>
            <p:nvPr/>
          </p:nvGrpSpPr>
          <p:grpSpPr bwMode="auto">
            <a:xfrm>
              <a:off x="0" y="373460"/>
              <a:ext cx="1199362" cy="254390"/>
              <a:chOff x="0" y="0"/>
              <a:chExt cx="1199362" cy="254390"/>
            </a:xfrm>
          </p:grpSpPr>
          <p:sp>
            <p:nvSpPr>
              <p:cNvPr id="4105" name="矩形 1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54390" cy="254390"/>
              </a:xfrm>
              <a:prstGeom prst="rect">
                <a:avLst/>
              </a:prstGeom>
              <a:solidFill>
                <a:srgbClr val="8CC63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Arial" pitchFamily="34" charset="0"/>
                </a:endParaRPr>
              </a:p>
            </p:txBody>
          </p:sp>
          <p:sp>
            <p:nvSpPr>
              <p:cNvPr id="4106" name="文本框 15"/>
              <p:cNvSpPr txBox="1">
                <a:spLocks noChangeArrowheads="1"/>
              </p:cNvSpPr>
              <p:nvPr/>
            </p:nvSpPr>
            <p:spPr bwMode="auto">
              <a:xfrm>
                <a:off x="217344" y="31110"/>
                <a:ext cx="982018" cy="15000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en-US" sz="700" i="1">
                    <a:solidFill>
                      <a:schemeClr val="bg1"/>
                    </a:solidFill>
                    <a:latin typeface="Arial" pitchFamily="34" charset="0"/>
                  </a:rPr>
                  <a:t>R140,G198, B62</a:t>
                </a:r>
                <a:endParaRPr lang="zh-CN" altLang="en-US" sz="700" i="1">
                  <a:solidFill>
                    <a:schemeClr val="bg1"/>
                  </a:solidFill>
                  <a:latin typeface="Arial" pitchFamily="34" charset="0"/>
                </a:endParaRPr>
              </a:p>
            </p:txBody>
          </p:sp>
        </p:grpSp>
        <p:sp>
          <p:nvSpPr>
            <p:cNvPr id="4107" name="矩形 10"/>
            <p:cNvSpPr>
              <a:spLocks noChangeArrowheads="1"/>
            </p:cNvSpPr>
            <p:nvPr/>
          </p:nvSpPr>
          <p:spPr bwMode="auto">
            <a:xfrm>
              <a:off x="0" y="734618"/>
              <a:ext cx="254390" cy="254390"/>
            </a:xfrm>
            <a:prstGeom prst="rect">
              <a:avLst/>
            </a:prstGeom>
            <a:solidFill>
              <a:srgbClr val="5ACBF5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Arial" pitchFamily="34" charset="0"/>
              </a:endParaRPr>
            </a:p>
          </p:txBody>
        </p:sp>
        <p:sp>
          <p:nvSpPr>
            <p:cNvPr id="4108" name="文本框 12"/>
            <p:cNvSpPr txBox="1">
              <a:spLocks noChangeArrowheads="1"/>
            </p:cNvSpPr>
            <p:nvPr/>
          </p:nvSpPr>
          <p:spPr bwMode="auto">
            <a:xfrm>
              <a:off x="217344" y="765728"/>
              <a:ext cx="1175210" cy="1500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700" i="1">
                  <a:solidFill>
                    <a:schemeClr val="bg1"/>
                  </a:solidFill>
                  <a:latin typeface="Arial" pitchFamily="34" charset="0"/>
                </a:rPr>
                <a:t>R90,G203, B245</a:t>
              </a:r>
              <a:endParaRPr lang="zh-CN" altLang="en-US" sz="700" i="1">
                <a:solidFill>
                  <a:schemeClr val="bg1"/>
                </a:solidFill>
                <a:latin typeface="Arial" pitchFamily="34" charset="0"/>
              </a:endParaRPr>
            </a:p>
          </p:txBody>
        </p:sp>
      </p:grpSp>
      <p:sp>
        <p:nvSpPr>
          <p:cNvPr id="4109" name="TextBox 16"/>
          <p:cNvSpPr txBox="1">
            <a:spLocks noChangeArrowheads="1"/>
          </p:cNvSpPr>
          <p:nvPr/>
        </p:nvSpPr>
        <p:spPr bwMode="auto">
          <a:xfrm>
            <a:off x="5030506" y="6471571"/>
            <a:ext cx="2190750" cy="226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r>
              <a:rPr lang="en-US" sz="600" dirty="0">
                <a:solidFill>
                  <a:srgbClr val="7F7F7F"/>
                </a:solidFill>
                <a:latin typeface="Arial" pitchFamily="34" charset="0"/>
              </a:rPr>
              <a:t>© </a:t>
            </a:r>
            <a:r>
              <a:rPr lang="en-US" sz="600" dirty="0" smtClean="0">
                <a:solidFill>
                  <a:srgbClr val="7F7F7F"/>
                </a:solidFill>
                <a:latin typeface="Arial" pitchFamily="34" charset="0"/>
              </a:rPr>
              <a:t>ZTE</a:t>
            </a:r>
            <a:r>
              <a:rPr lang="en-US" sz="600" baseline="0" dirty="0" smtClean="0">
                <a:solidFill>
                  <a:srgbClr val="7F7F7F"/>
                </a:solidFill>
                <a:latin typeface="Arial" pitchFamily="34" charset="0"/>
              </a:rPr>
              <a:t> </a:t>
            </a:r>
            <a:r>
              <a:rPr lang="en-US" sz="600" dirty="0" smtClean="0">
                <a:solidFill>
                  <a:srgbClr val="7F7F7F"/>
                </a:solidFill>
                <a:latin typeface="Arial" pitchFamily="34" charset="0"/>
              </a:rPr>
              <a:t>All </a:t>
            </a:r>
            <a:r>
              <a:rPr lang="en-US" sz="600" dirty="0">
                <a:solidFill>
                  <a:srgbClr val="7F7F7F"/>
                </a:solidFill>
                <a:latin typeface="Arial" pitchFamily="34" charset="0"/>
              </a:rPr>
              <a:t>rights reserved</a:t>
            </a:r>
          </a:p>
        </p:txBody>
      </p:sp>
      <p:sp>
        <p:nvSpPr>
          <p:cNvPr id="4110" name="Slide Number Placeholder 5"/>
          <p:cNvSpPr>
            <a:spLocks noGrp="1" noChangeArrowheads="1"/>
          </p:cNvSpPr>
          <p:nvPr/>
        </p:nvSpPr>
        <p:spPr bwMode="auto">
          <a:xfrm>
            <a:off x="238125" y="6467915"/>
            <a:ext cx="419100" cy="4869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fld id="{63A232AC-B835-42C1-99DB-2C459B2C1403}" type="slidenum">
              <a:rPr lang="en-US" sz="800">
                <a:solidFill>
                  <a:srgbClr val="404040"/>
                </a:solidFill>
                <a:latin typeface="Arial" pitchFamily="34" charset="0"/>
              </a:rPr>
              <a:pPr/>
              <a:t>‹#›</a:t>
            </a:fld>
            <a:endParaRPr lang="en-US" sz="800">
              <a:solidFill>
                <a:srgbClr val="404040"/>
              </a:solidFill>
              <a:latin typeface="Arial" pitchFamily="34" charset="0"/>
            </a:endParaRPr>
          </a:p>
        </p:txBody>
      </p:sp>
      <p:sp>
        <p:nvSpPr>
          <p:cNvPr id="4111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333375" y="455189"/>
            <a:ext cx="8516938" cy="9633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4112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358775" y="1600570"/>
            <a:ext cx="8491538" cy="42533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二级</a:t>
            </a:r>
          </a:p>
          <a:p>
            <a:pPr lvl="2"/>
            <a:r>
              <a:rPr lang="zh-CN" smtClean="0"/>
              <a:t>三级</a:t>
            </a:r>
          </a:p>
          <a:p>
            <a:pPr lvl="3"/>
            <a:r>
              <a:rPr lang="zh-CN" smtClean="0"/>
              <a:t>四级</a:t>
            </a:r>
          </a:p>
          <a:p>
            <a:pPr lvl="4"/>
            <a:r>
              <a:rPr lang="zh-CN" smtClean="0"/>
              <a:t>五级</a:t>
            </a:r>
          </a:p>
        </p:txBody>
      </p:sp>
      <p:sp>
        <p:nvSpPr>
          <p:cNvPr id="4113" name="TextBox 17"/>
          <p:cNvSpPr txBox="1">
            <a:spLocks noChangeArrowheads="1"/>
          </p:cNvSpPr>
          <p:nvPr/>
        </p:nvSpPr>
        <p:spPr bwMode="auto">
          <a:xfrm>
            <a:off x="8210409" y="147432"/>
            <a:ext cx="777737" cy="307758"/>
          </a:xfrm>
          <a:prstGeom prst="rect">
            <a:avLst/>
          </a:prstGeom>
          <a:noFill/>
          <a:ln w="9525" cap="flat" cmpd="sng">
            <a:noFill/>
            <a:bevel/>
            <a:headEnd/>
            <a:tailEnd/>
          </a:ln>
          <a:effectLst/>
        </p:spPr>
        <p:txBody>
          <a:bodyPr lIns="0" tIns="0" rIns="0" bIns="0"/>
          <a:lstStyle/>
          <a:p>
            <a:r>
              <a:rPr lang="zh-CN" altLang="en-US" sz="1000" dirty="0" smtClean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  <a:cs typeface="Heiti SC Light"/>
              </a:rPr>
              <a:t>内部公开</a:t>
            </a:r>
            <a:r>
              <a:rPr lang="en-US" sz="1000" dirty="0" smtClean="0">
                <a:solidFill>
                  <a:srgbClr val="404040"/>
                </a:solidFill>
                <a:latin typeface="微软雅黑" pitchFamily="34" charset="-122"/>
                <a:ea typeface="Heiti SC Light"/>
                <a:cs typeface="Heiti SC Light"/>
              </a:rPr>
              <a:t>▲</a:t>
            </a:r>
            <a:endParaRPr lang="en-US" sz="1000" dirty="0">
              <a:solidFill>
                <a:srgbClr val="404040"/>
              </a:solidFill>
              <a:latin typeface="微软雅黑" pitchFamily="34" charset="-122"/>
              <a:ea typeface="Heiti SC Light"/>
              <a:cs typeface="Heiti SC Light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17" r:id="rId2"/>
    <p:sldLayoutId id="2147483758" r:id="rId3"/>
  </p:sldLayoutIdLst>
  <p:txStyles>
    <p:titleStyle>
      <a:lvl1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+mj-lt"/>
          <a:ea typeface="+mj-ea"/>
          <a:cs typeface="+mj-cs"/>
        </a:defRPr>
      </a:lvl1pPr>
      <a:lvl2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itchFamily="34" charset="0"/>
          <a:ea typeface="微软雅黑" pitchFamily="34" charset="-122"/>
        </a:defRPr>
      </a:lvl2pPr>
      <a:lvl3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itchFamily="34" charset="0"/>
          <a:ea typeface="微软雅黑" pitchFamily="34" charset="-122"/>
        </a:defRPr>
      </a:lvl3pPr>
      <a:lvl4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itchFamily="34" charset="0"/>
          <a:ea typeface="微软雅黑" pitchFamily="34" charset="-122"/>
        </a:defRPr>
      </a:lvl4pPr>
      <a:lvl5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itchFamily="34" charset="0"/>
          <a:ea typeface="微软雅黑" pitchFamily="34" charset="-122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itchFamily="34" charset="0"/>
          <a:ea typeface="微软雅黑" pitchFamily="34" charset="-122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itchFamily="34" charset="0"/>
          <a:ea typeface="微软雅黑" pitchFamily="34" charset="-122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itchFamily="34" charset="0"/>
          <a:ea typeface="微软雅黑" pitchFamily="34" charset="-122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itchFamily="34" charset="0"/>
          <a:ea typeface="微软雅黑" pitchFamily="34" charset="-122"/>
        </a:defRPr>
      </a:lvl9pPr>
    </p:titleStyle>
    <p:bodyStyle>
      <a:lvl1pPr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itchFamily="34" charset="0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itchFamily="34" charset="0"/>
        <a:buChar char="–"/>
        <a:defRPr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itchFamily="34" charset="0"/>
        <a:buChar char="•"/>
        <a:defRPr sz="16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itchFamily="34" charset="0"/>
        <a:buChar char="–"/>
        <a:defRPr sz="14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6pPr>
      <a:lvl7pPr marL="29718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7pPr>
      <a:lvl8pPr marL="34290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8pPr>
      <a:lvl9pPr marL="38862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ZTE-PPT-4x3-0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26988" y="-1096687"/>
            <a:ext cx="9191626" cy="91969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1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333375" y="455189"/>
            <a:ext cx="8516938" cy="9633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7172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358775" y="1600570"/>
            <a:ext cx="8491538" cy="42533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二级</a:t>
            </a:r>
          </a:p>
          <a:p>
            <a:pPr lvl="2"/>
            <a:r>
              <a:rPr lang="zh-CN" smtClean="0"/>
              <a:t>三级</a:t>
            </a:r>
          </a:p>
          <a:p>
            <a:pPr lvl="3"/>
            <a:r>
              <a:rPr lang="zh-CN" smtClean="0"/>
              <a:t>四级</a:t>
            </a:r>
          </a:p>
          <a:p>
            <a:pPr lvl="4"/>
            <a:r>
              <a:rPr lang="zh-CN" smtClean="0"/>
              <a:t>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8" r:id="rId1"/>
  </p:sldLayoutIdLst>
  <p:txStyles>
    <p:titleStyle>
      <a:lvl1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+mj-lt"/>
          <a:ea typeface="+mj-ea"/>
          <a:cs typeface="+mj-cs"/>
        </a:defRPr>
      </a:lvl1pPr>
      <a:lvl2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itchFamily="34" charset="0"/>
          <a:ea typeface="微软雅黑" pitchFamily="34" charset="-122"/>
        </a:defRPr>
      </a:lvl2pPr>
      <a:lvl3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itchFamily="34" charset="0"/>
          <a:ea typeface="微软雅黑" pitchFamily="34" charset="-122"/>
        </a:defRPr>
      </a:lvl3pPr>
      <a:lvl4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itchFamily="34" charset="0"/>
          <a:ea typeface="微软雅黑" pitchFamily="34" charset="-122"/>
        </a:defRPr>
      </a:lvl4pPr>
      <a:lvl5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itchFamily="34" charset="0"/>
          <a:ea typeface="微软雅黑" pitchFamily="34" charset="-122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itchFamily="34" charset="0"/>
          <a:ea typeface="微软雅黑" pitchFamily="34" charset="-122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itchFamily="34" charset="0"/>
          <a:ea typeface="微软雅黑" pitchFamily="34" charset="-122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itchFamily="34" charset="0"/>
          <a:ea typeface="微软雅黑" pitchFamily="34" charset="-122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itchFamily="34" charset="0"/>
          <a:ea typeface="微软雅黑" pitchFamily="34" charset="-122"/>
        </a:defRPr>
      </a:lvl9pPr>
    </p:titleStyle>
    <p:bodyStyle>
      <a:lvl1pPr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itchFamily="34" charset="0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itchFamily="34" charset="0"/>
        <a:buChar char="–"/>
        <a:defRPr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itchFamily="34" charset="0"/>
        <a:buChar char="•"/>
        <a:defRPr sz="16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itchFamily="34" charset="0"/>
        <a:buChar char="–"/>
        <a:defRPr sz="14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6pPr>
      <a:lvl7pPr marL="29718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7pPr>
      <a:lvl8pPr marL="34290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8pPr>
      <a:lvl9pPr marL="38862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6"/>
          <p:cNvSpPr/>
          <p:nvPr/>
        </p:nvSpPr>
        <p:spPr>
          <a:xfrm>
            <a:off x="251520" y="249468"/>
            <a:ext cx="668268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3GPP TSG-RAN WG1 #</a:t>
            </a:r>
            <a:r>
              <a:rPr kumimoji="0" lang="en-US" altLang="zh-CN" sz="2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87</a:t>
            </a:r>
            <a:endParaRPr kumimoji="0" lang="en-US" altLang="zh-CN" sz="2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400" kern="0" dirty="0" smtClean="0">
                <a:solidFill>
                  <a:sysClr val="windowText" lastClr="000000"/>
                </a:solidFill>
              </a:rPr>
              <a:t>Reno</a:t>
            </a:r>
            <a:r>
              <a:rPr kumimoji="0" lang="en-US" altLang="zh-CN" sz="2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, USA, 14</a:t>
            </a:r>
            <a:r>
              <a:rPr kumimoji="0" lang="en-US" altLang="zh-CN" sz="2400" b="0" i="0" u="none" strike="noStrike" kern="0" cap="none" spc="0" normalizeH="0" baseline="3000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th</a:t>
            </a:r>
            <a:r>
              <a:rPr kumimoji="0" lang="en-US" altLang="zh-CN" sz="2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– 18</a:t>
            </a:r>
            <a:r>
              <a:rPr kumimoji="0" lang="en-US" altLang="zh-CN" sz="2400" b="0" i="0" u="none" strike="noStrike" kern="0" cap="none" spc="0" normalizeH="0" baseline="3000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th</a:t>
            </a:r>
            <a:r>
              <a:rPr kumimoji="0" lang="en-US" altLang="zh-CN" sz="2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November 2016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Agenda item 6.2.3.2</a:t>
            </a:r>
            <a:endParaRPr kumimoji="0" lang="en-US" altLang="zh-CN" sz="2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524750" y="251943"/>
            <a:ext cx="168988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 smtClean="0">
                <a:solidFill>
                  <a:schemeClr val="accent6">
                    <a:lumMod val="50000"/>
                  </a:schemeClr>
                </a:solidFill>
              </a:rPr>
              <a:t>R1-1613285</a:t>
            </a:r>
            <a:endParaRPr lang="ja-JP" altLang="en-US" sz="2400" dirty="0">
              <a:solidFill>
                <a:schemeClr val="accent6">
                  <a:lumMod val="50000"/>
                </a:schemeClr>
              </a:solidFill>
              <a:latin typeface="Calibri" pitchFamily="34" charset="0"/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685800" y="2180672"/>
            <a:ext cx="7772400" cy="196048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36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ＭＳ Ｐゴシック"/>
                <a:cs typeface="+mj-cs"/>
              </a:rPr>
              <a:t>Way Forward on DCI for MUST Case 3</a:t>
            </a:r>
            <a:endParaRPr kumimoji="0" lang="zh-TW" altLang="en-US" sz="36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新細明體"/>
              <a:cs typeface="+mj-cs"/>
            </a:endParaRPr>
          </a:p>
        </p:txBody>
      </p:sp>
      <p:sp>
        <p:nvSpPr>
          <p:cNvPr id="8" name="Subtitle 2"/>
          <p:cNvSpPr txBox="1">
            <a:spLocks/>
          </p:cNvSpPr>
          <p:nvPr/>
        </p:nvSpPr>
        <p:spPr>
          <a:xfrm>
            <a:off x="1083001" y="3575713"/>
            <a:ext cx="6846343" cy="23373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algn="ctr" defTabSz="914400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kumimoji="0" lang="en-US" altLang="zh-TW" sz="24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95000"/>
                    <a:lumOff val="5000"/>
                  </a:sysClr>
                </a:solidFill>
                <a:effectLst/>
                <a:uLnTx/>
                <a:uFillTx/>
                <a:latin typeface="Calibri"/>
                <a:ea typeface="新細明體"/>
                <a:cs typeface="+mn-cs"/>
              </a:rPr>
              <a:t>ZTE</a:t>
            </a:r>
            <a:r>
              <a:rPr kumimoji="0" lang="en-US" altLang="zh-TW" sz="24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新細明體"/>
                <a:cs typeface="+mn-cs"/>
              </a:rPr>
              <a:t>, ZTE Microelectronics</a:t>
            </a:r>
            <a:r>
              <a:rPr lang="en-US" altLang="zh-TW" sz="2400" dirty="0" smtClean="0">
                <a:solidFill>
                  <a:sysClr val="windowText" lastClr="000000"/>
                </a:solidFill>
                <a:latin typeface="Calibri"/>
                <a:ea typeface="新細明體"/>
                <a:cs typeface="+mn-cs"/>
              </a:rPr>
              <a:t>, </a:t>
            </a:r>
            <a:r>
              <a:rPr lang="en-US" altLang="zh-TW" sz="2400" dirty="0" err="1" smtClean="0">
                <a:solidFill>
                  <a:sysClr val="windowText" lastClr="000000"/>
                </a:solidFill>
                <a:latin typeface="Calibri"/>
                <a:ea typeface="新細明體"/>
                <a:cs typeface="+mn-cs"/>
              </a:rPr>
              <a:t>Huawei</a:t>
            </a:r>
            <a:r>
              <a:rPr lang="en-US" altLang="zh-TW" sz="2400" dirty="0" smtClean="0">
                <a:solidFill>
                  <a:sysClr val="windowText" lastClr="000000"/>
                </a:solidFill>
                <a:latin typeface="Calibri"/>
                <a:ea typeface="新細明體"/>
                <a:cs typeface="+mn-cs"/>
              </a:rPr>
              <a:t>, </a:t>
            </a:r>
            <a:r>
              <a:rPr lang="en-US" altLang="zh-TW" sz="2400" dirty="0" err="1" smtClean="0">
                <a:solidFill>
                  <a:sysClr val="windowText" lastClr="000000"/>
                </a:solidFill>
                <a:latin typeface="Calibri"/>
                <a:ea typeface="新細明體"/>
                <a:cs typeface="+mn-cs"/>
              </a:rPr>
              <a:t>HiSilicon</a:t>
            </a:r>
            <a:endParaRPr kumimoji="0" lang="zh-TW" altLang="en-US" sz="24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>
                  <a:lumMod val="95000"/>
                  <a:lumOff val="5000"/>
                </a:sysClr>
              </a:solidFill>
              <a:effectLst/>
              <a:uLnTx/>
              <a:uFillTx/>
              <a:latin typeface="Calibri"/>
              <a:ea typeface="新細明體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標題 1"/>
          <p:cNvSpPr>
            <a:spLocks noGrp="1"/>
          </p:cNvSpPr>
          <p:nvPr>
            <p:ph type="title"/>
          </p:nvPr>
        </p:nvSpPr>
        <p:spPr>
          <a:xfrm>
            <a:off x="416256" y="187923"/>
            <a:ext cx="8229600" cy="868362"/>
          </a:xfrm>
        </p:spPr>
        <p:txBody>
          <a:bodyPr>
            <a:normAutofit/>
          </a:bodyPr>
          <a:lstStyle/>
          <a:p>
            <a:pPr algn="ctr"/>
            <a:r>
              <a:rPr lang="en-US" altLang="zh-CN" sz="3600" dirty="0" smtClean="0">
                <a:solidFill>
                  <a:sysClr val="windowText" lastClr="000000"/>
                </a:solidFill>
              </a:rPr>
              <a:t>Observation </a:t>
            </a:r>
            <a:endParaRPr lang="en-US" sz="3600" dirty="0"/>
          </a:p>
        </p:txBody>
      </p:sp>
      <p:sp>
        <p:nvSpPr>
          <p:cNvPr id="13" name="內容版面配置區 2"/>
          <p:cNvSpPr>
            <a:spLocks noGrp="1"/>
          </p:cNvSpPr>
          <p:nvPr>
            <p:ph idx="1"/>
          </p:nvPr>
        </p:nvSpPr>
        <p:spPr>
          <a:xfrm>
            <a:off x="457200" y="1001693"/>
            <a:ext cx="8229600" cy="3548536"/>
          </a:xfrm>
        </p:spPr>
        <p:txBody>
          <a:bodyPr>
            <a:noAutofit/>
          </a:bodyPr>
          <a:lstStyle/>
          <a:p>
            <a:pPr marL="342900" indent="-342900" algn="just" defTabSz="914400" fontAlgn="auto">
              <a:lnSpc>
                <a:spcPct val="100000"/>
              </a:lnSpc>
              <a:spcAft>
                <a:spcPts val="0"/>
              </a:spcAft>
              <a:buFont typeface="Arial" pitchFamily="34" charset="0"/>
              <a:buChar char="•"/>
            </a:pPr>
            <a:r>
              <a:rPr lang="en-US" altLang="zh-CN" sz="2400" kern="1200" dirty="0" smtClean="0">
                <a:solidFill>
                  <a:schemeClr val="accent6">
                    <a:lumMod val="50000"/>
                  </a:schemeClr>
                </a:solidFill>
              </a:rPr>
              <a:t>Many states in </a:t>
            </a:r>
            <a:r>
              <a:rPr lang="en-US" altLang="zh-CN" sz="2400" dirty="0" smtClean="0">
                <a:solidFill>
                  <a:schemeClr val="accent6">
                    <a:lumMod val="50000"/>
                  </a:schemeClr>
                </a:solidFill>
              </a:rPr>
              <a:t>Table 5.3.3.1.5C-2 are either redundant or </a:t>
            </a:r>
            <a:r>
              <a:rPr lang="en-US" altLang="zh-CN" sz="2400" kern="1200" dirty="0" smtClean="0">
                <a:solidFill>
                  <a:schemeClr val="accent6">
                    <a:lumMod val="50000"/>
                  </a:schemeClr>
                </a:solidFill>
              </a:rPr>
              <a:t>not usable </a:t>
            </a:r>
            <a:r>
              <a:rPr lang="en-US" altLang="zh-CN" sz="2400" dirty="0" smtClean="0">
                <a:solidFill>
                  <a:schemeClr val="accent6">
                    <a:lumMod val="50000"/>
                  </a:schemeClr>
                </a:solidFill>
              </a:rPr>
              <a:t>when interference </a:t>
            </a:r>
            <a:r>
              <a:rPr lang="en-US" altLang="zh-CN" sz="2400" kern="1200" dirty="0" smtClean="0">
                <a:solidFill>
                  <a:schemeClr val="accent6">
                    <a:lumMod val="50000"/>
                  </a:schemeClr>
                </a:solidFill>
              </a:rPr>
              <a:t>of MUST exist. For example, the information of OCC for port 7 does not to be signaled since it can be derived implicitly from assistance information. </a:t>
            </a:r>
          </a:p>
          <a:p>
            <a:pPr marL="342900" lvl="0" indent="-342900" algn="just" defTabSz="914400" fontAlgn="auto">
              <a:lnSpc>
                <a:spcPct val="100000"/>
              </a:lnSpc>
              <a:spcAft>
                <a:spcPts val="0"/>
              </a:spcAft>
              <a:buFont typeface="Arial" pitchFamily="34" charset="0"/>
              <a:buChar char="•"/>
            </a:pPr>
            <a:r>
              <a:rPr lang="en-US" altLang="zh-CN" sz="2400" dirty="0" smtClean="0">
                <a:solidFill>
                  <a:schemeClr val="accent6">
                    <a:lumMod val="50000"/>
                  </a:schemeClr>
                </a:solidFill>
              </a:rPr>
              <a:t>When one codeword is enabled, four states in Table 5.3.3.1.5C-2 for port 7,8,11,13 are enough for MUST operation. It is unnecessary to use different </a:t>
            </a:r>
            <a:r>
              <a:rPr lang="en-US" altLang="zh-CN" sz="2400" dirty="0" err="1" smtClean="0">
                <a:solidFill>
                  <a:schemeClr val="accent6">
                    <a:lumMod val="50000"/>
                  </a:schemeClr>
                </a:solidFill>
              </a:rPr>
              <a:t>n</a:t>
            </a:r>
            <a:r>
              <a:rPr lang="en-US" altLang="zh-CN" sz="2400" baseline="-25000" dirty="0" err="1" smtClean="0">
                <a:solidFill>
                  <a:schemeClr val="accent6">
                    <a:lumMod val="50000"/>
                  </a:schemeClr>
                </a:solidFill>
              </a:rPr>
              <a:t>scid</a:t>
            </a:r>
            <a:r>
              <a:rPr lang="en-US" altLang="zh-CN" sz="2400" dirty="0" smtClean="0">
                <a:solidFill>
                  <a:schemeClr val="accent6">
                    <a:lumMod val="50000"/>
                  </a:schemeClr>
                </a:solidFill>
              </a:rPr>
              <a:t> for one port.  </a:t>
            </a:r>
          </a:p>
          <a:p>
            <a:pPr marL="342900" indent="-342900" algn="just" defTabSz="914400" fontAlgn="auto">
              <a:lnSpc>
                <a:spcPct val="100000"/>
              </a:lnSpc>
              <a:spcAft>
                <a:spcPts val="0"/>
              </a:spcAft>
              <a:buFont typeface="Arial" pitchFamily="34" charset="0"/>
              <a:buChar char="•"/>
            </a:pPr>
            <a:r>
              <a:rPr lang="en-US" altLang="zh-CN" sz="2400" kern="1200" dirty="0" smtClean="0">
                <a:solidFill>
                  <a:prstClr val="black"/>
                </a:solidFill>
              </a:rPr>
              <a:t>Efficient signaling should be supported.</a:t>
            </a:r>
          </a:p>
          <a:p>
            <a:pPr marL="342900" lvl="0" indent="-342900" algn="just" defTabSz="914400" fontAlgn="auto">
              <a:lnSpc>
                <a:spcPct val="100000"/>
              </a:lnSpc>
              <a:spcAft>
                <a:spcPts val="0"/>
              </a:spcAft>
              <a:buFont typeface="Arial" pitchFamily="34" charset="0"/>
              <a:buChar char="•"/>
            </a:pPr>
            <a:endParaRPr lang="en-US" altLang="zh-CN" sz="2400" kern="1200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marL="342900" indent="-342900" algn="just" defTabSz="914400" fontAlgn="auto">
              <a:lnSpc>
                <a:spcPct val="100000"/>
              </a:lnSpc>
              <a:spcAft>
                <a:spcPts val="0"/>
              </a:spcAft>
              <a:buFont typeface="Arial" pitchFamily="34" charset="0"/>
              <a:buChar char="•"/>
            </a:pPr>
            <a:endParaRPr lang="en-US" altLang="zh-CN" kern="1200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marL="342900" indent="-342900" algn="just" defTabSz="914400" fontAlgn="auto">
              <a:lnSpc>
                <a:spcPct val="100000"/>
              </a:lnSpc>
              <a:spcAft>
                <a:spcPts val="0"/>
              </a:spcAft>
              <a:buFont typeface="Arial" pitchFamily="34" charset="0"/>
              <a:buChar char="•"/>
            </a:pPr>
            <a:endParaRPr lang="en-US" altLang="zh-CN" kern="1200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marL="342900" lvl="0" indent="-342900" algn="just" defTabSz="914400" fontAlgn="auto">
              <a:lnSpc>
                <a:spcPct val="100000"/>
              </a:lnSpc>
              <a:spcAft>
                <a:spcPts val="0"/>
              </a:spcAft>
              <a:buFont typeface="Arial" pitchFamily="34" charset="0"/>
              <a:buChar char="•"/>
            </a:pPr>
            <a:endParaRPr lang="en-US" altLang="zh-CN" kern="1200" dirty="0" smtClean="0">
              <a:solidFill>
                <a:prstClr val="black"/>
              </a:solidFill>
            </a:endParaRPr>
          </a:p>
          <a:p>
            <a:pPr lvl="1" algn="just" defTabSz="914400" fontAlgn="auto">
              <a:lnSpc>
                <a:spcPct val="100000"/>
              </a:lnSpc>
              <a:spcAft>
                <a:spcPts val="0"/>
              </a:spcAft>
              <a:buNone/>
            </a:pPr>
            <a:endParaRPr lang="en-US" altLang="zh-CN" kern="1200" dirty="0" smtClean="0">
              <a:solidFill>
                <a:prstClr val="black"/>
              </a:solidFill>
            </a:endParaRPr>
          </a:p>
          <a:p>
            <a:pPr lvl="1" algn="just" defTabSz="914400" fontAlgn="auto">
              <a:lnSpc>
                <a:spcPct val="100000"/>
              </a:lnSpc>
              <a:spcAft>
                <a:spcPts val="0"/>
              </a:spcAft>
            </a:pPr>
            <a:endParaRPr lang="zh-CN" altLang="en-US" kern="1200" dirty="0" smtClean="0">
              <a:solidFill>
                <a:prstClr val="black"/>
              </a:solidFill>
            </a:endParaRPr>
          </a:p>
          <a:p>
            <a:pPr lvl="1" algn="just" defTabSz="914400" fontAlgn="auto">
              <a:lnSpc>
                <a:spcPct val="100000"/>
              </a:lnSpc>
              <a:spcAft>
                <a:spcPts val="0"/>
              </a:spcAft>
            </a:pPr>
            <a:endParaRPr lang="en-US" altLang="zh-CN" kern="1200" dirty="0" smtClean="0">
              <a:solidFill>
                <a:prstClr val="black"/>
              </a:solidFill>
            </a:endParaRPr>
          </a:p>
          <a:p>
            <a:pPr marL="342900" lvl="0" indent="-342900" algn="just" defTabSz="914400" fontAlgn="auto">
              <a:lnSpc>
                <a:spcPct val="100000"/>
              </a:lnSpc>
              <a:spcAft>
                <a:spcPts val="0"/>
              </a:spcAft>
              <a:buFont typeface="Arial" pitchFamily="34" charset="0"/>
              <a:buChar char="•"/>
            </a:pPr>
            <a:endParaRPr lang="en-US" sz="1800" dirty="0" smtClean="0"/>
          </a:p>
          <a:p>
            <a:pPr lvl="1"/>
            <a:endParaRPr lang="en-US" sz="1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標題 1"/>
          <p:cNvSpPr>
            <a:spLocks noGrp="1"/>
          </p:cNvSpPr>
          <p:nvPr>
            <p:ph type="title"/>
          </p:nvPr>
        </p:nvSpPr>
        <p:spPr>
          <a:xfrm>
            <a:off x="457200" y="460883"/>
            <a:ext cx="8229600" cy="868362"/>
          </a:xfrm>
        </p:spPr>
        <p:txBody>
          <a:bodyPr>
            <a:normAutofit/>
          </a:bodyPr>
          <a:lstStyle/>
          <a:p>
            <a:pPr algn="ctr"/>
            <a:r>
              <a:rPr lang="en-US" altLang="zh-CN" sz="3600" dirty="0" smtClean="0">
                <a:solidFill>
                  <a:sysClr val="windowText" lastClr="000000"/>
                </a:solidFill>
              </a:rPr>
              <a:t>Proposal</a:t>
            </a:r>
            <a:endParaRPr lang="en-US" sz="3600" dirty="0"/>
          </a:p>
        </p:txBody>
      </p:sp>
      <p:sp>
        <p:nvSpPr>
          <p:cNvPr id="13" name="內容版面配置區 2"/>
          <p:cNvSpPr>
            <a:spLocks noGrp="1"/>
          </p:cNvSpPr>
          <p:nvPr>
            <p:ph idx="1"/>
          </p:nvPr>
        </p:nvSpPr>
        <p:spPr>
          <a:xfrm>
            <a:off x="457200" y="1329244"/>
            <a:ext cx="8229600" cy="5300155"/>
          </a:xfrm>
        </p:spPr>
        <p:txBody>
          <a:bodyPr>
            <a:normAutofit/>
          </a:bodyPr>
          <a:lstStyle/>
          <a:p>
            <a:pPr marL="342900" lvl="0" indent="-342900" algn="just" defTabSz="914400" fontAlgn="auto">
              <a:lnSpc>
                <a:spcPct val="100000"/>
              </a:lnSpc>
              <a:spcAft>
                <a:spcPts val="0"/>
              </a:spcAft>
              <a:buFont typeface="Arial" pitchFamily="34" charset="0"/>
              <a:buChar char="•"/>
            </a:pPr>
            <a:r>
              <a:rPr lang="en-US" altLang="zh-CN" sz="2400" kern="1200" dirty="0" smtClean="0">
                <a:solidFill>
                  <a:schemeClr val="accent6">
                    <a:lumMod val="50000"/>
                  </a:schemeClr>
                </a:solidFill>
              </a:rPr>
              <a:t>For </a:t>
            </a:r>
            <a:r>
              <a:rPr lang="en-US" altLang="zh-CN" sz="2400" dirty="0" smtClean="0">
                <a:solidFill>
                  <a:schemeClr val="accent6">
                    <a:lumMod val="50000"/>
                  </a:schemeClr>
                </a:solidFill>
              </a:rPr>
              <a:t>DCI formats 2C and 2D, if MUST interference is not present</a:t>
            </a:r>
            <a:r>
              <a:rPr lang="en-US" altLang="zh-CN" sz="2400" kern="1200" dirty="0" smtClean="0">
                <a:solidFill>
                  <a:schemeClr val="accent6">
                    <a:lumMod val="50000"/>
                  </a:schemeClr>
                </a:solidFill>
              </a:rPr>
              <a:t>. legacy </a:t>
            </a:r>
            <a:r>
              <a:rPr lang="en-US" altLang="zh-CN" sz="2400" dirty="0" smtClean="0">
                <a:solidFill>
                  <a:schemeClr val="accent6">
                    <a:lumMod val="50000"/>
                  </a:schemeClr>
                </a:solidFill>
              </a:rPr>
              <a:t>table 5.3.3.1.5C-2 is used for antenna port(s), scrambling identity and number of layers indication. If MUST interference is present</a:t>
            </a:r>
            <a:r>
              <a:rPr lang="en-US" altLang="zh-CN" sz="2400" kern="1200" dirty="0" smtClean="0">
                <a:solidFill>
                  <a:schemeClr val="accent6">
                    <a:lumMod val="50000"/>
                  </a:schemeClr>
                </a:solidFill>
              </a:rPr>
              <a:t>. </a:t>
            </a:r>
            <a:r>
              <a:rPr lang="en-US" altLang="zh-CN" sz="2400" dirty="0" smtClean="0">
                <a:solidFill>
                  <a:schemeClr val="accent6">
                    <a:lumMod val="50000"/>
                  </a:schemeClr>
                </a:solidFill>
              </a:rPr>
              <a:t>Table 5.3.3.1.5C-2 is replaced by Table 1 or Table 2.</a:t>
            </a:r>
            <a:endParaRPr lang="en-US" altLang="zh-CN" sz="2400" kern="1200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marL="342900" indent="-342900" algn="just" defTabSz="914400" fontAlgn="auto">
              <a:lnSpc>
                <a:spcPct val="100000"/>
              </a:lnSpc>
              <a:spcAft>
                <a:spcPts val="0"/>
              </a:spcAft>
            </a:pPr>
            <a:endParaRPr lang="en-US" altLang="zh-CN" kern="1200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lvl="1" algn="just" defTabSz="914400" fontAlgn="auto">
              <a:lnSpc>
                <a:spcPct val="100000"/>
              </a:lnSpc>
              <a:spcAft>
                <a:spcPts val="0"/>
              </a:spcAft>
            </a:pPr>
            <a:endParaRPr lang="en-US" altLang="zh-CN" sz="2200" kern="1200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lvl="3" algn="just" defTabSz="914400" fontAlgn="auto">
              <a:lnSpc>
                <a:spcPct val="100000"/>
              </a:lnSpc>
              <a:spcAft>
                <a:spcPts val="0"/>
              </a:spcAft>
            </a:pPr>
            <a:endParaRPr lang="en-US" altLang="zh-CN" sz="1800" kern="1200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lvl="1" algn="just" defTabSz="914400" fontAlgn="auto">
              <a:lnSpc>
                <a:spcPct val="100000"/>
              </a:lnSpc>
              <a:spcAft>
                <a:spcPts val="0"/>
              </a:spcAft>
              <a:buNone/>
            </a:pPr>
            <a:endParaRPr lang="en-US" altLang="zh-CN" kern="1200" dirty="0" smtClean="0">
              <a:solidFill>
                <a:prstClr val="black"/>
              </a:solidFill>
            </a:endParaRPr>
          </a:p>
          <a:p>
            <a:pPr lvl="1" algn="just" defTabSz="914400" fontAlgn="auto">
              <a:lnSpc>
                <a:spcPct val="100000"/>
              </a:lnSpc>
              <a:spcAft>
                <a:spcPts val="0"/>
              </a:spcAft>
            </a:pPr>
            <a:endParaRPr lang="zh-CN" altLang="en-US" kern="1200" dirty="0" smtClean="0">
              <a:solidFill>
                <a:prstClr val="black"/>
              </a:solidFill>
            </a:endParaRPr>
          </a:p>
          <a:p>
            <a:pPr lvl="1" algn="just" defTabSz="914400" fontAlgn="auto">
              <a:lnSpc>
                <a:spcPct val="100000"/>
              </a:lnSpc>
              <a:spcAft>
                <a:spcPts val="0"/>
              </a:spcAft>
            </a:pPr>
            <a:endParaRPr lang="en-US" altLang="zh-CN" kern="1200" dirty="0" smtClean="0">
              <a:solidFill>
                <a:prstClr val="black"/>
              </a:solidFill>
            </a:endParaRPr>
          </a:p>
          <a:p>
            <a:pPr marL="342900" lvl="0" indent="-342900" algn="just" defTabSz="914400" fontAlgn="auto">
              <a:lnSpc>
                <a:spcPct val="100000"/>
              </a:lnSpc>
              <a:spcAft>
                <a:spcPts val="0"/>
              </a:spcAft>
              <a:buFont typeface="Arial" pitchFamily="34" charset="0"/>
              <a:buChar char="•"/>
            </a:pPr>
            <a:endParaRPr lang="en-US" sz="1800" dirty="0" smtClean="0"/>
          </a:p>
          <a:p>
            <a:pPr lvl="1"/>
            <a:endParaRPr lang="en-US" sz="1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69419" y="491323"/>
            <a:ext cx="848200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chemeClr val="accent6">
                    <a:lumMod val="50000"/>
                  </a:schemeClr>
                </a:solidFill>
              </a:rPr>
              <a:t>Table 1: Antenna port(s), scrambling identity and number of layers indication for MUST</a:t>
            </a:r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723328" y="1217011"/>
          <a:ext cx="7887271" cy="3725101"/>
        </p:xfrm>
        <a:graphic>
          <a:graphicData uri="http://schemas.openxmlformats.org/drawingml/2006/table">
            <a:tbl>
              <a:tblPr/>
              <a:tblGrid>
                <a:gridCol w="990221"/>
                <a:gridCol w="2848915"/>
                <a:gridCol w="955725"/>
                <a:gridCol w="3092410"/>
              </a:tblGrid>
              <a:tr h="763181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kern="100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宋体"/>
                          <a:cs typeface="Times New Roman"/>
                        </a:rPr>
                        <a:t>One Codeword:</a:t>
                      </a:r>
                      <a:endParaRPr lang="zh-CN" sz="1200" b="1" kern="100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Arial"/>
                        <a:ea typeface="宋体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kern="100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宋体"/>
                          <a:cs typeface="Times New Roman"/>
                        </a:rPr>
                        <a:t>Codeword 0 enabled,</a:t>
                      </a:r>
                      <a:endParaRPr lang="zh-CN" sz="1200" b="1" kern="100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Arial"/>
                        <a:ea typeface="宋体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kern="100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宋体"/>
                          <a:cs typeface="Times New Roman"/>
                        </a:rPr>
                        <a:t>Codeword 1 disabled</a:t>
                      </a:r>
                      <a:endParaRPr lang="zh-CN" sz="1200" b="1" kern="100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8415" marR="18415" marT="18415" marB="1841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kern="10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宋体"/>
                          <a:cs typeface="Times New Roman"/>
                        </a:rPr>
                        <a:t>Two Codewords:</a:t>
                      </a:r>
                      <a:endParaRPr lang="zh-CN" sz="1200" b="1" kern="100">
                        <a:solidFill>
                          <a:schemeClr val="accent6">
                            <a:lumMod val="50000"/>
                          </a:schemeClr>
                        </a:solidFill>
                        <a:latin typeface="Arial"/>
                        <a:ea typeface="宋体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kern="10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宋体"/>
                          <a:cs typeface="Times New Roman"/>
                        </a:rPr>
                        <a:t>Codeword 0 enabled,</a:t>
                      </a:r>
                      <a:endParaRPr lang="zh-CN" sz="1200" b="1" kern="100">
                        <a:solidFill>
                          <a:schemeClr val="accent6">
                            <a:lumMod val="50000"/>
                          </a:schemeClr>
                        </a:solidFill>
                        <a:latin typeface="Arial"/>
                        <a:ea typeface="宋体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kern="10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宋体"/>
                          <a:cs typeface="Times New Roman"/>
                        </a:rPr>
                        <a:t>Codeword 1 enabled</a:t>
                      </a:r>
                      <a:endParaRPr lang="zh-CN" sz="1200" b="1" kern="100">
                        <a:solidFill>
                          <a:schemeClr val="accent6">
                            <a:lumMod val="50000"/>
                          </a:schemeClr>
                        </a:solidFill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8415" marR="18415" marT="18415" marB="1841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9619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b="1" kern="100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宋体"/>
                          <a:cs typeface="Times New Roman"/>
                        </a:rPr>
                        <a:t>Value</a:t>
                      </a:r>
                      <a:endParaRPr lang="zh-CN" sz="1100" b="1" kern="100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8415" marR="18415" marT="18415" marB="1841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kern="1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宋体"/>
                          <a:cs typeface="Times New Roman"/>
                        </a:rPr>
                        <a:t>Message</a:t>
                      </a:r>
                      <a:endParaRPr lang="zh-CN" sz="1200" b="1" kern="100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8415" marR="18415" marT="18415" marB="1841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kern="10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宋体"/>
                          <a:cs typeface="Times New Roman"/>
                        </a:rPr>
                        <a:t>Value</a:t>
                      </a:r>
                      <a:endParaRPr lang="zh-CN" sz="1200" b="1" kern="100">
                        <a:solidFill>
                          <a:schemeClr val="accent6">
                            <a:lumMod val="50000"/>
                          </a:schemeClr>
                        </a:solidFill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8415" marR="18415" marT="18415" marB="1841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kern="10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宋体"/>
                          <a:cs typeface="Times New Roman"/>
                        </a:rPr>
                        <a:t>Message</a:t>
                      </a:r>
                      <a:endParaRPr lang="zh-CN" sz="1200" b="1" kern="100">
                        <a:solidFill>
                          <a:schemeClr val="accent6">
                            <a:lumMod val="50000"/>
                          </a:schemeClr>
                        </a:solidFill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8415" marR="18415" marT="18415" marB="1841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6192">
                <a:tc>
                  <a:txBody>
                    <a:bodyPr/>
                    <a:lstStyle/>
                    <a:p>
                      <a:pPr marL="914400" indent="-914400" algn="ctr">
                        <a:spcAft>
                          <a:spcPts val="0"/>
                        </a:spcAft>
                      </a:pPr>
                      <a:r>
                        <a:rPr lang="en-GB" sz="1100" kern="100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宋体"/>
                          <a:cs typeface="Times New Roman"/>
                        </a:rPr>
                        <a:t>0</a:t>
                      </a:r>
                      <a:endParaRPr lang="zh-CN" sz="1100" kern="100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18415" marR="18415" marT="18415" marB="1841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0" indent="-914400" algn="ctr">
                        <a:spcAft>
                          <a:spcPts val="0"/>
                        </a:spcAft>
                      </a:pPr>
                      <a:r>
                        <a:rPr lang="en-GB" sz="1200" kern="100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宋体"/>
                          <a:cs typeface="Times New Roman"/>
                        </a:rPr>
                        <a:t> </a:t>
                      </a:r>
                      <a:r>
                        <a:rPr lang="en-US" sz="1200" kern="100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宋体"/>
                          <a:cs typeface="Times New Roman"/>
                        </a:rPr>
                        <a:t>1 layer, port 7, </a:t>
                      </a:r>
                      <a:r>
                        <a:rPr lang="en-GB" sz="1200" i="1" kern="100" dirty="0" err="1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宋体"/>
                          <a:cs typeface="Times New Roman"/>
                        </a:rPr>
                        <a:t>n</a:t>
                      </a:r>
                      <a:r>
                        <a:rPr lang="en-GB" sz="1200" i="1" kern="100" baseline="-25000" dirty="0" err="1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宋体"/>
                          <a:cs typeface="Times New Roman"/>
                        </a:rPr>
                        <a:t>SCID</a:t>
                      </a:r>
                      <a:r>
                        <a:rPr lang="en-US" sz="1200" kern="100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宋体"/>
                          <a:cs typeface="Times New Roman"/>
                        </a:rPr>
                        <a:t>=0 </a:t>
                      </a:r>
                      <a:endParaRPr lang="zh-CN" sz="1200" kern="100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18415" marR="18415" marT="18415" marB="1841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0" indent="-914400" algn="ctr">
                        <a:spcAft>
                          <a:spcPts val="0"/>
                        </a:spcAft>
                      </a:pPr>
                      <a:r>
                        <a:rPr lang="en-GB" sz="1200" kern="100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宋体"/>
                          <a:cs typeface="Times New Roman"/>
                        </a:rPr>
                        <a:t>0</a:t>
                      </a:r>
                      <a:endParaRPr lang="zh-CN" sz="1200" kern="100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18415" marR="18415" marT="18415" marB="1841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0" indent="-914400" algn="ctr">
                        <a:spcAft>
                          <a:spcPts val="0"/>
                        </a:spcAft>
                      </a:pPr>
                      <a:r>
                        <a:rPr lang="en-US" sz="1200" kern="10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宋体"/>
                          <a:cs typeface="Times New Roman"/>
                        </a:rPr>
                        <a:t>2 layer, port 7-8, </a:t>
                      </a:r>
                      <a:r>
                        <a:rPr lang="en-GB" sz="1200" i="1" kern="10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宋体"/>
                          <a:cs typeface="Times New Roman"/>
                        </a:rPr>
                        <a:t>n</a:t>
                      </a:r>
                      <a:r>
                        <a:rPr lang="en-GB" sz="1200" i="1" kern="100" baseline="-2500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宋体"/>
                          <a:cs typeface="Times New Roman"/>
                        </a:rPr>
                        <a:t>SCID</a:t>
                      </a:r>
                      <a:r>
                        <a:rPr lang="en-US" sz="1200" kern="10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宋体"/>
                          <a:cs typeface="Times New Roman"/>
                        </a:rPr>
                        <a:t>=0 (OCC=2)</a:t>
                      </a:r>
                      <a:endParaRPr lang="zh-CN" sz="1200" kern="10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18415" marR="18415" marT="18415" marB="1841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6192">
                <a:tc>
                  <a:txBody>
                    <a:bodyPr/>
                    <a:lstStyle/>
                    <a:p>
                      <a:pPr marL="914400" indent="-914400" algn="ctr">
                        <a:spcAft>
                          <a:spcPts val="0"/>
                        </a:spcAft>
                      </a:pPr>
                      <a:r>
                        <a:rPr lang="en-GB" sz="1100" kern="100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宋体"/>
                          <a:cs typeface="Times New Roman"/>
                        </a:rPr>
                        <a:t>1</a:t>
                      </a:r>
                      <a:endParaRPr lang="zh-CN" sz="1100" kern="100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18415" marR="18415" marT="18415" marB="1841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0" indent="-914400" algn="ctr">
                        <a:spcAft>
                          <a:spcPts val="0"/>
                        </a:spcAft>
                      </a:pPr>
                      <a:r>
                        <a:rPr lang="en-GB" sz="1200" kern="100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宋体"/>
                          <a:cs typeface="Times New Roman"/>
                        </a:rPr>
                        <a:t>1 layer, port 7, </a:t>
                      </a:r>
                      <a:r>
                        <a:rPr lang="en-GB" sz="1200" i="1" kern="100" dirty="0" err="1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宋体"/>
                          <a:cs typeface="Times New Roman"/>
                        </a:rPr>
                        <a:t>n</a:t>
                      </a:r>
                      <a:r>
                        <a:rPr lang="en-GB" sz="1200" i="1" kern="100" baseline="-25000" dirty="0" err="1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宋体"/>
                          <a:cs typeface="Times New Roman"/>
                        </a:rPr>
                        <a:t>SCID</a:t>
                      </a:r>
                      <a:r>
                        <a:rPr lang="en-GB" sz="1200" kern="100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宋体"/>
                          <a:cs typeface="Times New Roman"/>
                        </a:rPr>
                        <a:t>=1 </a:t>
                      </a:r>
                      <a:endParaRPr lang="zh-CN" sz="1200" kern="100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18415" marR="18415" marT="18415" marB="1841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0" indent="-914400" algn="ctr">
                        <a:spcAft>
                          <a:spcPts val="0"/>
                        </a:spcAft>
                      </a:pPr>
                      <a:r>
                        <a:rPr lang="en-GB" sz="1200" kern="100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宋体"/>
                          <a:cs typeface="Times New Roman"/>
                        </a:rPr>
                        <a:t>1</a:t>
                      </a:r>
                      <a:endParaRPr lang="zh-CN" sz="1200" kern="100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18415" marR="18415" marT="18415" marB="1841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0" indent="-914400" algn="ctr">
                        <a:spcAft>
                          <a:spcPts val="0"/>
                        </a:spcAft>
                      </a:pPr>
                      <a:r>
                        <a:rPr lang="en-GB" sz="1200" kern="10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宋体"/>
                          <a:cs typeface="Times New Roman"/>
                        </a:rPr>
                        <a:t>2 layer, port 7-8, </a:t>
                      </a:r>
                      <a:r>
                        <a:rPr lang="en-GB" sz="1200" i="1" kern="10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宋体"/>
                          <a:cs typeface="Times New Roman"/>
                        </a:rPr>
                        <a:t>n</a:t>
                      </a:r>
                      <a:r>
                        <a:rPr lang="en-GB" sz="1200" i="1" kern="100" baseline="-2500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宋体"/>
                          <a:cs typeface="Times New Roman"/>
                        </a:rPr>
                        <a:t>SCID</a:t>
                      </a:r>
                      <a:r>
                        <a:rPr lang="en-GB" sz="1200" kern="10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宋体"/>
                          <a:cs typeface="Times New Roman"/>
                        </a:rPr>
                        <a:t>=1 </a:t>
                      </a:r>
                      <a:r>
                        <a:rPr lang="en-US" sz="1200" kern="10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宋体"/>
                          <a:cs typeface="Times New Roman"/>
                        </a:rPr>
                        <a:t>(OCC=2)</a:t>
                      </a:r>
                      <a:endParaRPr lang="zh-CN" sz="1200" kern="10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18415" marR="18415" marT="18415" marB="1841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6192">
                <a:tc>
                  <a:txBody>
                    <a:bodyPr/>
                    <a:lstStyle/>
                    <a:p>
                      <a:pPr marL="914400" indent="-914400" algn="ctr">
                        <a:spcAft>
                          <a:spcPts val="0"/>
                        </a:spcAft>
                      </a:pPr>
                      <a:r>
                        <a:rPr lang="en-GB" sz="1100" kern="100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宋体"/>
                          <a:cs typeface="Times New Roman"/>
                        </a:rPr>
                        <a:t>2</a:t>
                      </a:r>
                      <a:endParaRPr lang="zh-CN" sz="1100" kern="100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18415" marR="18415" marT="18415" marB="1841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0" indent="-914400" algn="ctr">
                        <a:spcAft>
                          <a:spcPts val="0"/>
                        </a:spcAft>
                      </a:pPr>
                      <a:r>
                        <a:rPr lang="en-GB" sz="1200" kern="100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宋体"/>
                          <a:cs typeface="Times New Roman"/>
                        </a:rPr>
                        <a:t> </a:t>
                      </a:r>
                      <a:r>
                        <a:rPr lang="en-US" sz="1200" kern="100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宋体"/>
                          <a:cs typeface="Times New Roman"/>
                        </a:rPr>
                        <a:t>1 layer, port </a:t>
                      </a:r>
                      <a:r>
                        <a:rPr lang="en-US" sz="1200" kern="1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宋体"/>
                          <a:cs typeface="Times New Roman"/>
                        </a:rPr>
                        <a:t>8, </a:t>
                      </a:r>
                      <a:r>
                        <a:rPr lang="en-GB" sz="1200" i="1" kern="100" dirty="0" err="1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宋体"/>
                          <a:cs typeface="Times New Roman"/>
                        </a:rPr>
                        <a:t>n</a:t>
                      </a:r>
                      <a:r>
                        <a:rPr lang="en-GB" sz="1200" i="1" kern="100" baseline="-25000" dirty="0" err="1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宋体"/>
                          <a:cs typeface="Times New Roman"/>
                        </a:rPr>
                        <a:t>SCID</a:t>
                      </a:r>
                      <a:r>
                        <a:rPr lang="en-US" sz="1200" kern="100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宋体"/>
                          <a:cs typeface="Times New Roman"/>
                        </a:rPr>
                        <a:t>=0 </a:t>
                      </a:r>
                      <a:endParaRPr lang="zh-CN" sz="1200" kern="100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18415" marR="18415" marT="18415" marB="1841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0" indent="-914400" algn="ctr">
                        <a:spcAft>
                          <a:spcPts val="0"/>
                        </a:spcAft>
                      </a:pPr>
                      <a:r>
                        <a:rPr lang="en-GB" sz="1200" kern="10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宋体"/>
                          <a:cs typeface="Times New Roman"/>
                        </a:rPr>
                        <a:t>2</a:t>
                      </a:r>
                      <a:endParaRPr lang="zh-CN" sz="1200" kern="10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18415" marR="18415" marT="18415" marB="1841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0" indent="-914400" algn="ctr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宋体"/>
                          <a:cs typeface="Times New Roman"/>
                        </a:rPr>
                        <a:t>2 layer, port 7-8, </a:t>
                      </a:r>
                      <a:r>
                        <a:rPr lang="en-GB" sz="1200" i="1" kern="100" dirty="0" err="1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宋体"/>
                          <a:cs typeface="Times New Roman"/>
                        </a:rPr>
                        <a:t>n</a:t>
                      </a:r>
                      <a:r>
                        <a:rPr lang="en-GB" sz="1200" i="1" kern="100" baseline="-25000" dirty="0" err="1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宋体"/>
                          <a:cs typeface="Times New Roman"/>
                        </a:rPr>
                        <a:t>SCID</a:t>
                      </a:r>
                      <a:r>
                        <a:rPr lang="en-US" sz="1200" kern="100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宋体"/>
                          <a:cs typeface="Times New Roman"/>
                        </a:rPr>
                        <a:t>=0 (OCC=4)</a:t>
                      </a:r>
                      <a:endParaRPr lang="zh-CN" sz="1200" kern="100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18415" marR="18415" marT="18415" marB="1841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6192">
                <a:tc>
                  <a:txBody>
                    <a:bodyPr/>
                    <a:lstStyle/>
                    <a:p>
                      <a:pPr marL="914400" indent="-914400" algn="ctr">
                        <a:spcAft>
                          <a:spcPts val="0"/>
                        </a:spcAft>
                      </a:pPr>
                      <a:r>
                        <a:rPr lang="en-GB" sz="1100" kern="10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宋体"/>
                          <a:cs typeface="Times New Roman"/>
                        </a:rPr>
                        <a:t>3</a:t>
                      </a:r>
                      <a:endParaRPr lang="zh-CN" sz="1100" kern="10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18415" marR="18415" marT="18415" marB="1841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0" indent="-914400" algn="ctr">
                        <a:spcAft>
                          <a:spcPts val="0"/>
                        </a:spcAft>
                      </a:pPr>
                      <a:r>
                        <a:rPr lang="en-GB" sz="1200" kern="100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宋体"/>
                          <a:cs typeface="Times New Roman"/>
                        </a:rPr>
                        <a:t>1 layer, port </a:t>
                      </a:r>
                      <a:r>
                        <a:rPr lang="en-GB" sz="1200" kern="1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宋体"/>
                          <a:cs typeface="Times New Roman"/>
                        </a:rPr>
                        <a:t>8, </a:t>
                      </a:r>
                      <a:r>
                        <a:rPr lang="en-GB" sz="1200" i="1" kern="100" dirty="0" err="1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宋体"/>
                          <a:cs typeface="Times New Roman"/>
                        </a:rPr>
                        <a:t>n</a:t>
                      </a:r>
                      <a:r>
                        <a:rPr lang="en-GB" sz="1200" i="1" kern="100" baseline="-25000" dirty="0" err="1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宋体"/>
                          <a:cs typeface="Times New Roman"/>
                        </a:rPr>
                        <a:t>SCID</a:t>
                      </a:r>
                      <a:r>
                        <a:rPr lang="en-GB" sz="1200" kern="100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宋体"/>
                          <a:cs typeface="Times New Roman"/>
                        </a:rPr>
                        <a:t>=1 </a:t>
                      </a:r>
                      <a:endParaRPr lang="zh-CN" sz="1200" kern="100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18415" marR="18415" marT="18415" marB="1841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0" indent="-914400" algn="ctr">
                        <a:spcAft>
                          <a:spcPts val="0"/>
                        </a:spcAft>
                      </a:pPr>
                      <a:r>
                        <a:rPr lang="en-GB" sz="1200" kern="10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宋体"/>
                          <a:cs typeface="Times New Roman"/>
                        </a:rPr>
                        <a:t>3</a:t>
                      </a:r>
                      <a:endParaRPr lang="zh-CN" sz="1200" kern="10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18415" marR="18415" marT="18415" marB="1841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0" indent="-914400" algn="ctr">
                        <a:spcAft>
                          <a:spcPts val="0"/>
                        </a:spcAft>
                      </a:pPr>
                      <a:r>
                        <a:rPr lang="en-GB" sz="1200" kern="100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宋体"/>
                          <a:cs typeface="Times New Roman"/>
                        </a:rPr>
                        <a:t>2 layer, port 7-8, </a:t>
                      </a:r>
                      <a:r>
                        <a:rPr lang="en-GB" sz="1200" i="1" kern="100" dirty="0" err="1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宋体"/>
                          <a:cs typeface="Times New Roman"/>
                        </a:rPr>
                        <a:t>n</a:t>
                      </a:r>
                      <a:r>
                        <a:rPr lang="en-GB" sz="1200" i="1" kern="100" baseline="-25000" dirty="0" err="1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宋体"/>
                          <a:cs typeface="Times New Roman"/>
                        </a:rPr>
                        <a:t>SCID</a:t>
                      </a:r>
                      <a:r>
                        <a:rPr lang="en-GB" sz="1200" kern="100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宋体"/>
                          <a:cs typeface="Times New Roman"/>
                        </a:rPr>
                        <a:t>=1 </a:t>
                      </a:r>
                      <a:r>
                        <a:rPr lang="en-US" sz="1200" kern="100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宋体"/>
                          <a:cs typeface="Times New Roman"/>
                        </a:rPr>
                        <a:t>(OCC=4)</a:t>
                      </a:r>
                      <a:endParaRPr lang="zh-CN" sz="1200" kern="100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18415" marR="18415" marT="18415" marB="1841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6192">
                <a:tc>
                  <a:txBody>
                    <a:bodyPr/>
                    <a:lstStyle/>
                    <a:p>
                      <a:pPr marL="914400" indent="-914400" algn="ctr">
                        <a:spcAft>
                          <a:spcPts val="0"/>
                        </a:spcAft>
                      </a:pPr>
                      <a:r>
                        <a:rPr lang="en-GB" sz="1100" kern="10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宋体"/>
                          <a:cs typeface="Times New Roman"/>
                        </a:rPr>
                        <a:t>4</a:t>
                      </a:r>
                      <a:endParaRPr lang="zh-CN" sz="1100" kern="10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18415" marR="18415" marT="18415" marB="1841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0" indent="-914400" algn="ctr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宋体"/>
                          <a:cs typeface="Times New Roman"/>
                        </a:rPr>
                        <a:t>1 layer, port 11, </a:t>
                      </a:r>
                      <a:r>
                        <a:rPr lang="en-GB" sz="1200" i="1" kern="100" dirty="0" err="1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宋体"/>
                          <a:cs typeface="Times New Roman"/>
                        </a:rPr>
                        <a:t>n</a:t>
                      </a:r>
                      <a:r>
                        <a:rPr lang="en-GB" sz="1200" i="1" kern="100" baseline="-25000" dirty="0" err="1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宋体"/>
                          <a:cs typeface="Times New Roman"/>
                        </a:rPr>
                        <a:t>SCID</a:t>
                      </a:r>
                      <a:r>
                        <a:rPr lang="en-US" sz="1200" kern="100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宋体"/>
                          <a:cs typeface="Times New Roman"/>
                        </a:rPr>
                        <a:t>=0 (OCC=4)</a:t>
                      </a:r>
                      <a:endParaRPr lang="zh-CN" sz="1200" kern="100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18415" marR="18415" marT="18415" marB="1841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0" indent="-914400" algn="ctr">
                        <a:spcAft>
                          <a:spcPts val="0"/>
                        </a:spcAft>
                      </a:pPr>
                      <a:r>
                        <a:rPr lang="en-GB" sz="1200" kern="10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宋体"/>
                          <a:cs typeface="Times New Roman"/>
                        </a:rPr>
                        <a:t>4</a:t>
                      </a:r>
                      <a:endParaRPr lang="zh-CN" sz="1200" kern="10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18415" marR="18415" marT="18415" marB="1841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0" indent="-914400" algn="ctr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宋体"/>
                          <a:cs typeface="Times New Roman"/>
                        </a:rPr>
                        <a:t> 2 layer, port 11,13, </a:t>
                      </a:r>
                      <a:r>
                        <a:rPr lang="en-GB" sz="1200" i="1" kern="100" dirty="0" err="1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宋体"/>
                          <a:cs typeface="Times New Roman"/>
                        </a:rPr>
                        <a:t>n</a:t>
                      </a:r>
                      <a:r>
                        <a:rPr lang="en-GB" sz="1200" i="1" kern="100" baseline="-25000" dirty="0" err="1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宋体"/>
                          <a:cs typeface="Times New Roman"/>
                        </a:rPr>
                        <a:t>SCID</a:t>
                      </a:r>
                      <a:r>
                        <a:rPr lang="en-US" sz="1200" kern="100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宋体"/>
                          <a:cs typeface="Times New Roman"/>
                        </a:rPr>
                        <a:t>=0 (OCC=4)</a:t>
                      </a:r>
                      <a:endParaRPr lang="zh-CN" sz="1200" kern="100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18415" marR="18415" marT="18415" marB="1841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6192">
                <a:tc>
                  <a:txBody>
                    <a:bodyPr/>
                    <a:lstStyle/>
                    <a:p>
                      <a:pPr marL="914400" indent="-914400" algn="ctr">
                        <a:spcAft>
                          <a:spcPts val="0"/>
                        </a:spcAft>
                      </a:pPr>
                      <a:r>
                        <a:rPr lang="en-GB" sz="1100" kern="10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宋体"/>
                          <a:cs typeface="Times New Roman"/>
                        </a:rPr>
                        <a:t>5</a:t>
                      </a:r>
                      <a:endParaRPr lang="zh-CN" sz="1100" kern="10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18415" marR="18415" marT="18415" marB="1841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0" indent="-914400" algn="ctr">
                        <a:spcAft>
                          <a:spcPts val="0"/>
                        </a:spcAft>
                      </a:pPr>
                      <a:r>
                        <a:rPr lang="en-GB" sz="1200" kern="100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宋体"/>
                          <a:cs typeface="Times New Roman"/>
                        </a:rPr>
                        <a:t>1 layer, port 11, </a:t>
                      </a:r>
                      <a:r>
                        <a:rPr lang="en-GB" sz="1200" i="1" kern="100" dirty="0" err="1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宋体"/>
                          <a:cs typeface="Times New Roman"/>
                        </a:rPr>
                        <a:t>n</a:t>
                      </a:r>
                      <a:r>
                        <a:rPr lang="en-GB" sz="1200" i="1" kern="100" baseline="-25000" dirty="0" err="1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宋体"/>
                          <a:cs typeface="Times New Roman"/>
                        </a:rPr>
                        <a:t>SCID</a:t>
                      </a:r>
                      <a:r>
                        <a:rPr lang="en-GB" sz="1200" kern="100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宋体"/>
                          <a:cs typeface="Times New Roman"/>
                        </a:rPr>
                        <a:t>=1 </a:t>
                      </a:r>
                      <a:r>
                        <a:rPr lang="en-US" sz="1200" kern="100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宋体"/>
                          <a:cs typeface="Times New Roman"/>
                        </a:rPr>
                        <a:t>(OCC=4)</a:t>
                      </a:r>
                      <a:endParaRPr lang="zh-CN" sz="1200" kern="100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18415" marR="18415" marT="18415" marB="1841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0" indent="-914400" algn="ctr">
                        <a:spcAft>
                          <a:spcPts val="0"/>
                        </a:spcAft>
                      </a:pPr>
                      <a:r>
                        <a:rPr lang="en-GB" sz="1200" kern="10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宋体"/>
                          <a:cs typeface="Times New Roman"/>
                        </a:rPr>
                        <a:t>5</a:t>
                      </a:r>
                      <a:endParaRPr lang="zh-CN" sz="1200" kern="10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18415" marR="18415" marT="18415" marB="1841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0" indent="-914400" algn="ctr">
                        <a:spcAft>
                          <a:spcPts val="0"/>
                        </a:spcAft>
                      </a:pPr>
                      <a:r>
                        <a:rPr lang="en-GB" sz="1200" kern="100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宋体"/>
                          <a:cs typeface="Times New Roman"/>
                        </a:rPr>
                        <a:t>2 layer, port 11,13, </a:t>
                      </a:r>
                      <a:r>
                        <a:rPr lang="en-GB" sz="1200" i="1" kern="100" dirty="0" err="1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宋体"/>
                          <a:cs typeface="Times New Roman"/>
                        </a:rPr>
                        <a:t>n</a:t>
                      </a:r>
                      <a:r>
                        <a:rPr lang="en-GB" sz="1200" i="1" kern="100" baseline="-25000" dirty="0" err="1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宋体"/>
                          <a:cs typeface="Times New Roman"/>
                        </a:rPr>
                        <a:t>SCID</a:t>
                      </a:r>
                      <a:r>
                        <a:rPr lang="en-GB" sz="1200" kern="100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宋体"/>
                          <a:cs typeface="Times New Roman"/>
                        </a:rPr>
                        <a:t>=1 </a:t>
                      </a:r>
                      <a:r>
                        <a:rPr lang="en-US" sz="1200" kern="100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宋体"/>
                          <a:cs typeface="Times New Roman"/>
                        </a:rPr>
                        <a:t>(OCC=4)</a:t>
                      </a:r>
                      <a:endParaRPr lang="zh-CN" sz="1200" kern="100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18415" marR="18415" marT="18415" marB="1841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6192">
                <a:tc>
                  <a:txBody>
                    <a:bodyPr/>
                    <a:lstStyle/>
                    <a:p>
                      <a:pPr marL="914400" indent="-914400" algn="ctr">
                        <a:spcAft>
                          <a:spcPts val="0"/>
                        </a:spcAft>
                      </a:pPr>
                      <a:r>
                        <a:rPr lang="en-GB" sz="1100" kern="10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宋体"/>
                          <a:cs typeface="Times New Roman"/>
                        </a:rPr>
                        <a:t>6</a:t>
                      </a:r>
                      <a:endParaRPr lang="zh-CN" sz="1100" kern="10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18415" marR="18415" marT="18415" marB="1841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0" indent="-914400" algn="ctr">
                        <a:spcAft>
                          <a:spcPts val="0"/>
                        </a:spcAft>
                      </a:pPr>
                      <a:r>
                        <a:rPr lang="en-GB" sz="1200" kern="100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宋体"/>
                          <a:cs typeface="Times New Roman"/>
                        </a:rPr>
                        <a:t>1 layer, port 13, </a:t>
                      </a:r>
                      <a:r>
                        <a:rPr lang="en-GB" sz="1200" i="1" kern="100" dirty="0" err="1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宋体"/>
                          <a:cs typeface="Times New Roman"/>
                        </a:rPr>
                        <a:t>n</a:t>
                      </a:r>
                      <a:r>
                        <a:rPr lang="en-GB" sz="1200" i="1" kern="100" baseline="-25000" dirty="0" err="1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宋体"/>
                          <a:cs typeface="Times New Roman"/>
                        </a:rPr>
                        <a:t>SCID</a:t>
                      </a:r>
                      <a:r>
                        <a:rPr lang="en-GB" sz="1200" kern="100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宋体"/>
                          <a:cs typeface="Times New Roman"/>
                        </a:rPr>
                        <a:t>=0 </a:t>
                      </a:r>
                      <a:r>
                        <a:rPr lang="en-US" sz="1200" kern="100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宋体"/>
                          <a:cs typeface="Times New Roman"/>
                        </a:rPr>
                        <a:t>(OCC=4)</a:t>
                      </a:r>
                      <a:endParaRPr lang="zh-CN" sz="1200" kern="100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18415" marR="18415" marT="18415" marB="1841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0" indent="-914400" algn="ctr">
                        <a:spcAft>
                          <a:spcPts val="0"/>
                        </a:spcAft>
                      </a:pPr>
                      <a:r>
                        <a:rPr lang="en-GB" sz="1200" kern="10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宋体"/>
                          <a:cs typeface="Times New Roman"/>
                        </a:rPr>
                        <a:t>6</a:t>
                      </a:r>
                      <a:endParaRPr lang="zh-CN" sz="1200" kern="10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18415" marR="18415" marT="18415" marB="1841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0" indent="-914400" algn="ctr">
                        <a:spcAft>
                          <a:spcPts val="0"/>
                        </a:spcAft>
                      </a:pPr>
                      <a:endParaRPr lang="zh-CN" sz="1200" kern="100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18415" marR="18415" marT="18415" marB="1841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6192">
                <a:tc>
                  <a:txBody>
                    <a:bodyPr/>
                    <a:lstStyle/>
                    <a:p>
                      <a:pPr marL="914400" indent="-914400" algn="ctr">
                        <a:spcAft>
                          <a:spcPts val="0"/>
                        </a:spcAft>
                      </a:pPr>
                      <a:r>
                        <a:rPr lang="en-GB" sz="1100" kern="10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宋体"/>
                          <a:cs typeface="Times New Roman"/>
                        </a:rPr>
                        <a:t>7</a:t>
                      </a:r>
                      <a:endParaRPr lang="zh-CN" sz="1100" kern="10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18415" marR="18415" marT="18415" marB="1841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0" indent="-914400" algn="ctr">
                        <a:spcAft>
                          <a:spcPts val="0"/>
                        </a:spcAft>
                      </a:pPr>
                      <a:r>
                        <a:rPr lang="en-GB" sz="1200" kern="100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宋体"/>
                          <a:cs typeface="Times New Roman"/>
                        </a:rPr>
                        <a:t>1 layer, port 13, </a:t>
                      </a:r>
                      <a:r>
                        <a:rPr lang="en-GB" sz="1200" i="1" kern="100" dirty="0" err="1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宋体"/>
                          <a:cs typeface="Times New Roman"/>
                        </a:rPr>
                        <a:t>n</a:t>
                      </a:r>
                      <a:r>
                        <a:rPr lang="en-GB" sz="1200" i="1" kern="100" baseline="-25000" dirty="0" err="1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宋体"/>
                          <a:cs typeface="Times New Roman"/>
                        </a:rPr>
                        <a:t>SCID</a:t>
                      </a:r>
                      <a:r>
                        <a:rPr lang="en-GB" sz="1200" kern="100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宋体"/>
                          <a:cs typeface="Times New Roman"/>
                        </a:rPr>
                        <a:t>=1 </a:t>
                      </a:r>
                      <a:r>
                        <a:rPr lang="en-US" sz="1200" kern="100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宋体"/>
                          <a:cs typeface="Times New Roman"/>
                        </a:rPr>
                        <a:t>(OCC=4)</a:t>
                      </a:r>
                      <a:endParaRPr lang="zh-CN" sz="1200" kern="100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18415" marR="18415" marT="18415" marB="1841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0" indent="-914400" algn="ctr">
                        <a:spcAft>
                          <a:spcPts val="0"/>
                        </a:spcAft>
                      </a:pPr>
                      <a:r>
                        <a:rPr lang="en-GB" sz="1200" kern="10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宋体"/>
                          <a:cs typeface="Times New Roman"/>
                        </a:rPr>
                        <a:t>7</a:t>
                      </a:r>
                      <a:endParaRPr lang="zh-CN" sz="1200" kern="10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18415" marR="18415" marT="18415" marB="1841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0" indent="-914400" algn="ctr">
                        <a:spcAft>
                          <a:spcPts val="0"/>
                        </a:spcAft>
                      </a:pPr>
                      <a:endParaRPr lang="zh-CN" sz="1200" kern="100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18415" marR="18415" marT="18415" marB="1841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6192">
                <a:tc>
                  <a:txBody>
                    <a:bodyPr/>
                    <a:lstStyle/>
                    <a:p>
                      <a:pPr marL="914400" indent="-914400" algn="ctr">
                        <a:spcAft>
                          <a:spcPts val="0"/>
                        </a:spcAft>
                      </a:pPr>
                      <a:r>
                        <a:rPr lang="en-GB" sz="1100" kern="10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宋体"/>
                          <a:cs typeface="Times New Roman"/>
                        </a:rPr>
                        <a:t>8</a:t>
                      </a:r>
                      <a:endParaRPr lang="zh-CN" sz="1100" kern="10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18415" marR="18415" marT="18415" marB="1841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0" marR="0" indent="-91440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kern="1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宋体"/>
                          <a:cs typeface="Times New Roman"/>
                        </a:rPr>
                        <a:t>2 layers, ports 7-8</a:t>
                      </a:r>
                      <a:endParaRPr lang="zh-CN" altLang="zh-CN" sz="1200" kern="100" dirty="0" smtClean="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18415" marR="18415" marT="18415" marB="1841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0" indent="-914400" algn="ctr">
                        <a:spcAft>
                          <a:spcPts val="0"/>
                        </a:spcAft>
                      </a:pPr>
                      <a:r>
                        <a:rPr lang="en-GB" sz="1200" kern="10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宋体"/>
                          <a:cs typeface="Times New Roman"/>
                        </a:rPr>
                        <a:t>8</a:t>
                      </a:r>
                      <a:endParaRPr lang="zh-CN" sz="1200" kern="10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18415" marR="18415" marT="18415" marB="1841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0" indent="-914400" algn="ctr">
                        <a:spcAft>
                          <a:spcPts val="0"/>
                        </a:spcAft>
                      </a:pPr>
                      <a:endParaRPr lang="zh-CN" sz="1200" kern="100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18415" marR="18415" marT="18415" marB="1841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矩形 7"/>
          <p:cNvSpPr/>
          <p:nvPr/>
        </p:nvSpPr>
        <p:spPr>
          <a:xfrm>
            <a:off x="723329" y="5144364"/>
            <a:ext cx="762909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zh-CN" dirty="0" smtClean="0">
                <a:solidFill>
                  <a:schemeClr val="accent6">
                    <a:lumMod val="50000"/>
                  </a:schemeClr>
                </a:solidFill>
                <a:latin typeface="Times New Roman"/>
                <a:ea typeface="宋体"/>
              </a:rPr>
              <a:t>1 bit are saved compared to legacy </a:t>
            </a:r>
            <a:r>
              <a:rPr lang="en-US" altLang="zh-CN" dirty="0" smtClean="0">
                <a:solidFill>
                  <a:schemeClr val="accent6">
                    <a:lumMod val="50000"/>
                  </a:schemeClr>
                </a:solidFill>
              </a:rPr>
              <a:t>Table 5.3.3.1.5C-2,</a:t>
            </a:r>
          </a:p>
          <a:p>
            <a:r>
              <a:rPr lang="en-US" altLang="zh-CN" dirty="0" smtClean="0">
                <a:solidFill>
                  <a:schemeClr val="accent6">
                    <a:lumMod val="50000"/>
                  </a:schemeClr>
                </a:solidFill>
              </a:rPr>
              <a:t>Note:  if only port 7 and  port 8  is signaled, OCC =2.</a:t>
            </a:r>
            <a:r>
              <a:rPr lang="en-GB" altLang="zh-CN" dirty="0" smtClean="0">
                <a:solidFill>
                  <a:schemeClr val="accent6">
                    <a:lumMod val="50000"/>
                  </a:schemeClr>
                </a:solidFill>
                <a:latin typeface="Times New Roman"/>
                <a:ea typeface="宋体"/>
              </a:rPr>
              <a:t> </a:t>
            </a:r>
            <a:endParaRPr lang="zh-CN" altLang="en-US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69419" y="1050057"/>
            <a:ext cx="848200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chemeClr val="accent6">
                    <a:lumMod val="50000"/>
                  </a:schemeClr>
                </a:solidFill>
              </a:rPr>
              <a:t>Table 2: antenna port(s), scrambling identity and number of layers indication for MUST</a:t>
            </a:r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655093" y="1882537"/>
          <a:ext cx="7629098" cy="2144500"/>
        </p:xfrm>
        <a:graphic>
          <a:graphicData uri="http://schemas.openxmlformats.org/drawingml/2006/table">
            <a:tbl>
              <a:tblPr/>
              <a:tblGrid>
                <a:gridCol w="957808"/>
                <a:gridCol w="2755662"/>
                <a:gridCol w="924441"/>
                <a:gridCol w="2991187"/>
              </a:tblGrid>
              <a:tr h="729295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b="1" kern="100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宋体"/>
                          <a:cs typeface="Times New Roman"/>
                        </a:rPr>
                        <a:t>One Codeword:</a:t>
                      </a:r>
                      <a:endParaRPr lang="zh-CN" sz="1400" b="1" kern="100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Arial"/>
                        <a:ea typeface="宋体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b="1" kern="100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宋体"/>
                          <a:cs typeface="Times New Roman"/>
                        </a:rPr>
                        <a:t>Codeword 0 enabled,</a:t>
                      </a:r>
                      <a:endParaRPr lang="zh-CN" sz="1400" b="1" kern="100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Arial"/>
                        <a:ea typeface="宋体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b="1" kern="100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宋体"/>
                          <a:cs typeface="Times New Roman"/>
                        </a:rPr>
                        <a:t>Codeword 1 disabled</a:t>
                      </a:r>
                      <a:endParaRPr lang="zh-CN" sz="1400" b="1" kern="100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8415" marR="18415" marT="18415" marB="1841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b="1" kern="100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宋体"/>
                          <a:cs typeface="Times New Roman"/>
                        </a:rPr>
                        <a:t>Two </a:t>
                      </a:r>
                      <a:r>
                        <a:rPr lang="en-GB" sz="1400" b="1" kern="100" dirty="0" err="1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宋体"/>
                          <a:cs typeface="Times New Roman"/>
                        </a:rPr>
                        <a:t>Codewords</a:t>
                      </a:r>
                      <a:r>
                        <a:rPr lang="en-GB" sz="1400" b="1" kern="100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宋体"/>
                          <a:cs typeface="Times New Roman"/>
                        </a:rPr>
                        <a:t>:</a:t>
                      </a:r>
                      <a:endParaRPr lang="zh-CN" sz="1400" b="1" kern="100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Arial"/>
                        <a:ea typeface="宋体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b="1" kern="100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宋体"/>
                          <a:cs typeface="Times New Roman"/>
                        </a:rPr>
                        <a:t>Codeword 0 enabled,</a:t>
                      </a:r>
                      <a:endParaRPr lang="zh-CN" sz="1400" b="1" kern="100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Arial"/>
                        <a:ea typeface="宋体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b="1" kern="100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宋体"/>
                          <a:cs typeface="Times New Roman"/>
                        </a:rPr>
                        <a:t>Codeword 1 enabled</a:t>
                      </a:r>
                      <a:endParaRPr lang="zh-CN" sz="1400" b="1" kern="100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8415" marR="18415" marT="18415" marB="1841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8304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1" i="0" u="none" strike="noStrike" kern="100" cap="none" spc="0" normalizeH="0" baseline="0" noProof="0" dirty="0" smtClean="0">
                          <a:ln>
                            <a:noFill/>
                          </a:ln>
                          <a:solidFill>
                            <a:srgbClr val="58595B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Arial"/>
                          <a:ea typeface="宋体"/>
                          <a:cs typeface="Times New Roman"/>
                        </a:rPr>
                        <a:t>Value</a:t>
                      </a:r>
                      <a:endParaRPr kumimoji="0" lang="zh-CN" altLang="en-US" sz="1400" b="1" i="0" u="none" strike="noStrike" kern="100" cap="none" spc="0" normalizeH="0" baseline="0" noProof="0" dirty="0">
                        <a:ln>
                          <a:noFill/>
                        </a:ln>
                        <a:solidFill>
                          <a:srgbClr val="58595B">
                            <a:lumMod val="50000"/>
                          </a:srgbClr>
                        </a:solidFill>
                        <a:effectLst/>
                        <a:uLnTx/>
                        <a:uFillTx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8415" marR="18415" marT="18415" marB="1841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b="1" kern="1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宋体"/>
                          <a:cs typeface="Times New Roman"/>
                        </a:rPr>
                        <a:t>Message</a:t>
                      </a:r>
                      <a:endParaRPr lang="zh-CN" sz="1400" b="1" kern="100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8415" marR="18415" marT="18415" marB="1841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b="1" kern="100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宋体"/>
                          <a:cs typeface="Times New Roman"/>
                        </a:rPr>
                        <a:t>Value</a:t>
                      </a:r>
                      <a:endParaRPr lang="zh-CN" sz="1400" b="1" kern="100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8415" marR="18415" marT="18415" marB="1841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b="1" kern="100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宋体"/>
                          <a:cs typeface="Times New Roman"/>
                        </a:rPr>
                        <a:t>Message</a:t>
                      </a:r>
                      <a:endParaRPr lang="zh-CN" sz="1400" b="1" kern="100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8415" marR="18415" marT="18415" marB="1841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3041">
                <a:tc>
                  <a:txBody>
                    <a:bodyPr/>
                    <a:lstStyle/>
                    <a:p>
                      <a:pPr marL="914400" indent="-914400" algn="ctr">
                        <a:spcAft>
                          <a:spcPts val="0"/>
                        </a:spcAft>
                      </a:pPr>
                      <a:r>
                        <a:rPr lang="en-GB" sz="1400" kern="1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宋体"/>
                          <a:cs typeface="Times New Roman"/>
                        </a:rPr>
                        <a:t>0</a:t>
                      </a:r>
                      <a:endParaRPr lang="zh-CN" sz="1400" kern="100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18415" marR="18415" marT="18415" marB="1841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0" marR="0" lvl="0" indent="-91440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0" i="0" u="none" strike="noStrike" kern="100" cap="none" spc="0" normalizeH="0" baseline="0" noProof="0" dirty="0" smtClean="0">
                          <a:ln>
                            <a:noFill/>
                          </a:ln>
                          <a:solidFill>
                            <a:srgbClr val="58595B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Arial"/>
                          <a:ea typeface="宋体"/>
                          <a:cs typeface="Times New Roman"/>
                        </a:rPr>
                        <a:t>1 layer, port 7, </a:t>
                      </a:r>
                      <a:r>
                        <a:rPr kumimoji="0" lang="en-GB" altLang="zh-CN" sz="1400" b="0" i="1" u="none" strike="noStrike" kern="1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58595B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Arial"/>
                          <a:ea typeface="宋体"/>
                          <a:cs typeface="Times New Roman"/>
                        </a:rPr>
                        <a:t>n</a:t>
                      </a:r>
                      <a:r>
                        <a:rPr kumimoji="0" lang="en-GB" altLang="zh-CN" sz="1400" b="0" i="1" u="none" strike="noStrike" kern="100" cap="none" spc="0" normalizeH="0" baseline="-25000" noProof="0" dirty="0" err="1" smtClean="0">
                          <a:ln>
                            <a:noFill/>
                          </a:ln>
                          <a:solidFill>
                            <a:srgbClr val="58595B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Arial"/>
                          <a:ea typeface="宋体"/>
                          <a:cs typeface="Times New Roman"/>
                        </a:rPr>
                        <a:t>SCID</a:t>
                      </a:r>
                      <a:r>
                        <a:rPr kumimoji="0" lang="en-US" altLang="zh-CN" sz="1400" b="0" i="0" u="none" strike="noStrike" kern="100" cap="none" spc="0" normalizeH="0" baseline="0" noProof="0" dirty="0" smtClean="0">
                          <a:ln>
                            <a:noFill/>
                          </a:ln>
                          <a:solidFill>
                            <a:srgbClr val="58595B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Arial"/>
                          <a:ea typeface="宋体"/>
                          <a:cs typeface="Times New Roman"/>
                        </a:rPr>
                        <a:t>=0 </a:t>
                      </a:r>
                      <a:endParaRPr kumimoji="0" lang="zh-CN" altLang="en-US" sz="1400" b="0" i="0" u="none" strike="noStrike" kern="100" cap="none" spc="0" normalizeH="0" baseline="0" noProof="0" dirty="0" smtClean="0">
                        <a:ln>
                          <a:noFill/>
                        </a:ln>
                        <a:solidFill>
                          <a:srgbClr val="58595B">
                            <a:lumMod val="50000"/>
                          </a:srgbClr>
                        </a:solidFill>
                        <a:effectLst/>
                        <a:uLnTx/>
                        <a:uFillTx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18415" marR="18415" marT="18415" marB="1841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0" indent="-914400" algn="ctr">
                        <a:spcAft>
                          <a:spcPts val="0"/>
                        </a:spcAft>
                      </a:pPr>
                      <a:r>
                        <a:rPr lang="en-GB" sz="1400" kern="1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宋体"/>
                          <a:cs typeface="Times New Roman"/>
                        </a:rPr>
                        <a:t>0</a:t>
                      </a:r>
                      <a:endParaRPr lang="zh-CN" sz="1400" kern="100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18415" marR="18415" marT="18415" marB="1841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0" indent="-914400"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宋体"/>
                          <a:cs typeface="Times New Roman"/>
                        </a:rPr>
                        <a:t>2 layer, port 7-8, </a:t>
                      </a:r>
                      <a:r>
                        <a:rPr lang="en-GB" sz="1400" i="1" kern="100" dirty="0" err="1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宋体"/>
                          <a:cs typeface="Times New Roman"/>
                        </a:rPr>
                        <a:t>n</a:t>
                      </a:r>
                      <a:r>
                        <a:rPr lang="en-GB" sz="1400" i="1" kern="100" baseline="-25000" dirty="0" err="1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宋体"/>
                          <a:cs typeface="Times New Roman"/>
                        </a:rPr>
                        <a:t>SCID</a:t>
                      </a:r>
                      <a:r>
                        <a:rPr lang="en-US" sz="1400" kern="100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宋体"/>
                          <a:cs typeface="Times New Roman"/>
                        </a:rPr>
                        <a:t>=0 </a:t>
                      </a:r>
                      <a:endParaRPr lang="zh-CN" sz="1400" kern="100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18415" marR="18415" marT="18415" marB="1841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3041">
                <a:tc>
                  <a:txBody>
                    <a:bodyPr/>
                    <a:lstStyle/>
                    <a:p>
                      <a:pPr marL="914400" indent="-914400" algn="ctr">
                        <a:spcAft>
                          <a:spcPts val="0"/>
                        </a:spcAft>
                      </a:pPr>
                      <a:r>
                        <a:rPr lang="en-GB" sz="1400" kern="1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宋体"/>
                          <a:cs typeface="Times New Roman"/>
                        </a:rPr>
                        <a:t>1</a:t>
                      </a:r>
                      <a:endParaRPr lang="zh-CN" sz="1400" kern="100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18415" marR="18415" marT="18415" marB="1841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0" marR="0" lvl="0" indent="-91440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0" i="0" u="none" strike="noStrike" kern="100" cap="none" spc="0" normalizeH="0" baseline="0" noProof="0" dirty="0" smtClean="0">
                          <a:ln>
                            <a:noFill/>
                          </a:ln>
                          <a:solidFill>
                            <a:srgbClr val="58595B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Arial"/>
                          <a:ea typeface="宋体"/>
                          <a:cs typeface="Times New Roman"/>
                        </a:rPr>
                        <a:t>1 layer, port 8, </a:t>
                      </a:r>
                      <a:r>
                        <a:rPr kumimoji="0" lang="en-GB" altLang="zh-CN" sz="1400" b="0" i="1" u="none" strike="noStrike" kern="1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58595B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Arial"/>
                          <a:ea typeface="宋体"/>
                          <a:cs typeface="Times New Roman"/>
                        </a:rPr>
                        <a:t>n</a:t>
                      </a:r>
                      <a:r>
                        <a:rPr kumimoji="0" lang="en-GB" altLang="zh-CN" sz="1400" b="0" i="1" u="none" strike="noStrike" kern="100" cap="none" spc="0" normalizeH="0" baseline="-25000" noProof="0" dirty="0" err="1" smtClean="0">
                          <a:ln>
                            <a:noFill/>
                          </a:ln>
                          <a:solidFill>
                            <a:srgbClr val="58595B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Arial"/>
                          <a:ea typeface="宋体"/>
                          <a:cs typeface="Times New Roman"/>
                        </a:rPr>
                        <a:t>SCID</a:t>
                      </a:r>
                      <a:r>
                        <a:rPr kumimoji="0" lang="en-GB" altLang="zh-CN" sz="1400" b="0" i="0" u="none" strike="noStrike" kern="100" cap="none" spc="0" normalizeH="0" baseline="0" noProof="0" dirty="0" smtClean="0">
                          <a:ln>
                            <a:noFill/>
                          </a:ln>
                          <a:solidFill>
                            <a:srgbClr val="58595B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Arial"/>
                          <a:ea typeface="宋体"/>
                          <a:cs typeface="Times New Roman"/>
                        </a:rPr>
                        <a:t>=0 </a:t>
                      </a:r>
                      <a:endParaRPr kumimoji="0" lang="zh-CN" altLang="en-US" sz="1400" b="0" i="0" u="none" strike="noStrike" kern="100" cap="none" spc="0" normalizeH="0" baseline="0" noProof="0" dirty="0" smtClean="0">
                        <a:ln>
                          <a:noFill/>
                        </a:ln>
                        <a:solidFill>
                          <a:srgbClr val="58595B">
                            <a:lumMod val="50000"/>
                          </a:srgbClr>
                        </a:solidFill>
                        <a:effectLst/>
                        <a:uLnTx/>
                        <a:uFillTx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18415" marR="18415" marT="18415" marB="1841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0" indent="-914400" algn="ctr">
                        <a:spcAft>
                          <a:spcPts val="0"/>
                        </a:spcAft>
                      </a:pPr>
                      <a:r>
                        <a:rPr lang="en-GB" sz="1400" kern="1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宋体"/>
                          <a:cs typeface="Times New Roman"/>
                        </a:rPr>
                        <a:t>1</a:t>
                      </a:r>
                      <a:endParaRPr lang="zh-CN" sz="1400" kern="100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18415" marR="18415" marT="18415" marB="1841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0" indent="-914400" algn="ctr">
                        <a:spcAft>
                          <a:spcPts val="0"/>
                        </a:spcAft>
                      </a:pPr>
                      <a:r>
                        <a:rPr lang="en-GB" sz="1400" kern="100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宋体"/>
                          <a:cs typeface="Times New Roman"/>
                        </a:rPr>
                        <a:t>2 layer, port 7-8, </a:t>
                      </a:r>
                      <a:r>
                        <a:rPr lang="en-GB" sz="1400" i="1" kern="100" dirty="0" err="1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宋体"/>
                          <a:cs typeface="Times New Roman"/>
                        </a:rPr>
                        <a:t>n</a:t>
                      </a:r>
                      <a:r>
                        <a:rPr lang="en-GB" sz="1400" i="1" kern="100" baseline="-25000" dirty="0" err="1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宋体"/>
                          <a:cs typeface="Times New Roman"/>
                        </a:rPr>
                        <a:t>SCID</a:t>
                      </a:r>
                      <a:r>
                        <a:rPr lang="en-GB" sz="1400" kern="100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宋体"/>
                          <a:cs typeface="Times New Roman"/>
                        </a:rPr>
                        <a:t>=1 </a:t>
                      </a:r>
                      <a:endParaRPr lang="zh-CN" sz="1400" kern="100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18415" marR="18415" marT="18415" marB="1841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3041">
                <a:tc>
                  <a:txBody>
                    <a:bodyPr/>
                    <a:lstStyle/>
                    <a:p>
                      <a:pPr marL="914400" indent="-914400" algn="ctr">
                        <a:spcAft>
                          <a:spcPts val="0"/>
                        </a:spcAft>
                      </a:pPr>
                      <a:r>
                        <a:rPr lang="en-GB" sz="1400" kern="1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宋体"/>
                          <a:cs typeface="Times New Roman"/>
                        </a:rPr>
                        <a:t>2</a:t>
                      </a:r>
                      <a:endParaRPr lang="zh-CN" sz="1400" kern="100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18415" marR="18415" marT="18415" marB="1841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0" marR="0" lvl="0" indent="-91440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0" i="0" u="none" strike="noStrike" kern="100" cap="none" spc="0" normalizeH="0" baseline="0" noProof="0" dirty="0" smtClean="0">
                          <a:ln>
                            <a:noFill/>
                          </a:ln>
                          <a:solidFill>
                            <a:srgbClr val="58595B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Arial"/>
                          <a:ea typeface="宋体"/>
                          <a:cs typeface="Times New Roman"/>
                        </a:rPr>
                        <a:t>1 layer, port 11, </a:t>
                      </a:r>
                      <a:r>
                        <a:rPr kumimoji="0" lang="en-GB" altLang="zh-CN" sz="1400" b="0" i="1" u="none" strike="noStrike" kern="1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58595B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Arial"/>
                          <a:ea typeface="宋体"/>
                          <a:cs typeface="Times New Roman"/>
                        </a:rPr>
                        <a:t>n</a:t>
                      </a:r>
                      <a:r>
                        <a:rPr kumimoji="0" lang="en-GB" altLang="zh-CN" sz="1400" b="0" i="1" u="none" strike="noStrike" kern="100" cap="none" spc="0" normalizeH="0" baseline="-25000" noProof="0" dirty="0" err="1" smtClean="0">
                          <a:ln>
                            <a:noFill/>
                          </a:ln>
                          <a:solidFill>
                            <a:srgbClr val="58595B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Arial"/>
                          <a:ea typeface="宋体"/>
                          <a:cs typeface="Times New Roman"/>
                        </a:rPr>
                        <a:t>SCID</a:t>
                      </a:r>
                      <a:r>
                        <a:rPr kumimoji="0" lang="en-US" altLang="zh-CN" sz="1400" b="0" i="0" u="none" strike="noStrike" kern="100" cap="none" spc="0" normalizeH="0" baseline="0" noProof="0" dirty="0" smtClean="0">
                          <a:ln>
                            <a:noFill/>
                          </a:ln>
                          <a:solidFill>
                            <a:srgbClr val="58595B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Arial"/>
                          <a:ea typeface="宋体"/>
                          <a:cs typeface="Times New Roman"/>
                        </a:rPr>
                        <a:t>=0 </a:t>
                      </a:r>
                      <a:endParaRPr kumimoji="0" lang="zh-CN" altLang="en-US" sz="1400" b="0" i="0" u="none" strike="noStrike" kern="100" cap="none" spc="0" normalizeH="0" baseline="0" noProof="0" dirty="0" smtClean="0">
                        <a:ln>
                          <a:noFill/>
                        </a:ln>
                        <a:solidFill>
                          <a:srgbClr val="58595B">
                            <a:lumMod val="50000"/>
                          </a:srgbClr>
                        </a:solidFill>
                        <a:effectLst/>
                        <a:uLnTx/>
                        <a:uFillTx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18415" marR="18415" marT="18415" marB="1841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0" indent="-914400" algn="ctr">
                        <a:spcAft>
                          <a:spcPts val="0"/>
                        </a:spcAft>
                      </a:pPr>
                      <a:r>
                        <a:rPr lang="en-GB" sz="1400" kern="1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宋体"/>
                          <a:cs typeface="Times New Roman"/>
                        </a:rPr>
                        <a:t>2</a:t>
                      </a:r>
                      <a:endParaRPr lang="zh-CN" sz="1400" kern="100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18415" marR="18415" marT="18415" marB="1841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0" indent="-914400"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宋体"/>
                          <a:cs typeface="Times New Roman"/>
                        </a:rPr>
                        <a:t> 2 layer, port 11,13, </a:t>
                      </a:r>
                      <a:r>
                        <a:rPr lang="en-GB" sz="1400" i="1" kern="100" dirty="0" err="1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宋体"/>
                          <a:cs typeface="Times New Roman"/>
                        </a:rPr>
                        <a:t>n</a:t>
                      </a:r>
                      <a:r>
                        <a:rPr lang="en-GB" sz="1400" i="1" kern="100" baseline="-25000" dirty="0" err="1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宋体"/>
                          <a:cs typeface="Times New Roman"/>
                        </a:rPr>
                        <a:t>SCID</a:t>
                      </a:r>
                      <a:r>
                        <a:rPr lang="en-US" sz="1400" kern="100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宋体"/>
                          <a:cs typeface="Times New Roman"/>
                        </a:rPr>
                        <a:t>=0 </a:t>
                      </a:r>
                      <a:endParaRPr lang="zh-CN" sz="1400" kern="100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18415" marR="18415" marT="18415" marB="1841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3041">
                <a:tc>
                  <a:txBody>
                    <a:bodyPr/>
                    <a:lstStyle/>
                    <a:p>
                      <a:pPr marL="914400" indent="-914400" algn="ctr">
                        <a:spcAft>
                          <a:spcPts val="0"/>
                        </a:spcAft>
                      </a:pPr>
                      <a:r>
                        <a:rPr lang="en-GB" sz="1400" kern="1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宋体"/>
                          <a:cs typeface="Times New Roman"/>
                        </a:rPr>
                        <a:t>3</a:t>
                      </a:r>
                      <a:endParaRPr lang="zh-CN" sz="1400" kern="100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18415" marR="18415" marT="18415" marB="1841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0" marR="0" lvl="0" indent="-91440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0" i="0" u="none" strike="noStrike" kern="100" cap="none" spc="0" normalizeH="0" baseline="0" noProof="0" dirty="0" smtClean="0">
                          <a:ln>
                            <a:noFill/>
                          </a:ln>
                          <a:solidFill>
                            <a:srgbClr val="58595B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Arial"/>
                          <a:ea typeface="宋体"/>
                          <a:cs typeface="Times New Roman"/>
                        </a:rPr>
                        <a:t>1 layer, port 13, </a:t>
                      </a:r>
                      <a:r>
                        <a:rPr kumimoji="0" lang="en-GB" altLang="zh-CN" sz="1400" b="0" i="1" u="none" strike="noStrike" kern="1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58595B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Arial"/>
                          <a:ea typeface="宋体"/>
                          <a:cs typeface="Times New Roman"/>
                        </a:rPr>
                        <a:t>n</a:t>
                      </a:r>
                      <a:r>
                        <a:rPr kumimoji="0" lang="en-GB" altLang="zh-CN" sz="1400" b="0" i="1" u="none" strike="noStrike" kern="100" cap="none" spc="0" normalizeH="0" baseline="-25000" noProof="0" dirty="0" err="1" smtClean="0">
                          <a:ln>
                            <a:noFill/>
                          </a:ln>
                          <a:solidFill>
                            <a:srgbClr val="58595B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Arial"/>
                          <a:ea typeface="宋体"/>
                          <a:cs typeface="Times New Roman"/>
                        </a:rPr>
                        <a:t>SCID</a:t>
                      </a:r>
                      <a:r>
                        <a:rPr kumimoji="0" lang="en-GB" altLang="zh-CN" sz="1400" b="0" i="0" u="none" strike="noStrike" kern="100" cap="none" spc="0" normalizeH="0" baseline="0" noProof="0" dirty="0" smtClean="0">
                          <a:ln>
                            <a:noFill/>
                          </a:ln>
                          <a:solidFill>
                            <a:srgbClr val="58595B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Arial"/>
                          <a:ea typeface="宋体"/>
                          <a:cs typeface="Times New Roman"/>
                        </a:rPr>
                        <a:t>=0 </a:t>
                      </a:r>
                      <a:endParaRPr kumimoji="0" lang="zh-CN" altLang="en-US" sz="1400" b="0" i="0" u="none" strike="noStrike" kern="100" cap="none" spc="0" normalizeH="0" baseline="0" noProof="0" dirty="0" smtClean="0">
                        <a:ln>
                          <a:noFill/>
                        </a:ln>
                        <a:solidFill>
                          <a:srgbClr val="58595B">
                            <a:lumMod val="50000"/>
                          </a:srgbClr>
                        </a:solidFill>
                        <a:effectLst/>
                        <a:uLnTx/>
                        <a:uFillTx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18415" marR="18415" marT="18415" marB="1841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0" indent="-914400" algn="ctr">
                        <a:spcAft>
                          <a:spcPts val="0"/>
                        </a:spcAft>
                      </a:pPr>
                      <a:r>
                        <a:rPr lang="en-GB" altLang="zh-CN" sz="1400" kern="1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宋体"/>
                          <a:cs typeface="Times New Roman"/>
                        </a:rPr>
                        <a:t>3</a:t>
                      </a:r>
                      <a:endParaRPr lang="zh-CN" altLang="zh-CN" sz="1400" kern="100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18415" marR="18415" marT="18415" marB="1841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0" indent="-914400" algn="ctr">
                        <a:spcAft>
                          <a:spcPts val="0"/>
                        </a:spcAft>
                      </a:pPr>
                      <a:r>
                        <a:rPr lang="en-GB" sz="1400" kern="100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宋体"/>
                          <a:cs typeface="Times New Roman"/>
                        </a:rPr>
                        <a:t>2 layer, port 11,13, </a:t>
                      </a:r>
                      <a:r>
                        <a:rPr lang="en-GB" sz="1400" i="1" kern="100" dirty="0" err="1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宋体"/>
                          <a:cs typeface="Times New Roman"/>
                        </a:rPr>
                        <a:t>n</a:t>
                      </a:r>
                      <a:r>
                        <a:rPr lang="en-GB" sz="1400" i="1" kern="100" baseline="-25000" dirty="0" err="1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宋体"/>
                          <a:cs typeface="Times New Roman"/>
                        </a:rPr>
                        <a:t>SCID</a:t>
                      </a:r>
                      <a:r>
                        <a:rPr lang="en-GB" sz="1400" kern="100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宋体"/>
                          <a:cs typeface="Times New Roman"/>
                        </a:rPr>
                        <a:t>=1 </a:t>
                      </a:r>
                      <a:endParaRPr lang="zh-CN" sz="1400" kern="100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18415" marR="18415" marT="18415" marB="1841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矩形 4"/>
          <p:cNvSpPr/>
          <p:nvPr/>
        </p:nvSpPr>
        <p:spPr>
          <a:xfrm>
            <a:off x="655093" y="4531057"/>
            <a:ext cx="762909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zh-CN" dirty="0" smtClean="0">
                <a:solidFill>
                  <a:schemeClr val="accent6">
                    <a:lumMod val="50000"/>
                  </a:schemeClr>
                </a:solidFill>
                <a:latin typeface="Times New Roman"/>
                <a:ea typeface="宋体"/>
              </a:rPr>
              <a:t>2 bits are saved compared to legacy </a:t>
            </a:r>
            <a:r>
              <a:rPr lang="en-US" altLang="zh-CN" dirty="0" smtClean="0">
                <a:solidFill>
                  <a:schemeClr val="accent6">
                    <a:lumMod val="50000"/>
                  </a:schemeClr>
                </a:solidFill>
              </a:rPr>
              <a:t>Table 5.3.3.1.5C-2</a:t>
            </a:r>
          </a:p>
          <a:p>
            <a:r>
              <a:rPr lang="en-US" altLang="zh-CN" dirty="0" smtClean="0">
                <a:solidFill>
                  <a:schemeClr val="accent6">
                    <a:lumMod val="50000"/>
                  </a:schemeClr>
                </a:solidFill>
              </a:rPr>
              <a:t>Note:  if only port 7 and  port 8  is signaled, OCC =2.</a:t>
            </a:r>
            <a:r>
              <a:rPr lang="en-GB" altLang="zh-CN" dirty="0" smtClean="0">
                <a:solidFill>
                  <a:schemeClr val="accent6">
                    <a:lumMod val="50000"/>
                  </a:schemeClr>
                </a:solidFill>
                <a:latin typeface="Times New Roman"/>
                <a:ea typeface="宋体"/>
              </a:rPr>
              <a:t> </a:t>
            </a:r>
            <a:endParaRPr lang="zh-CN" altLang="en-US" dirty="0" smtClean="0"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en-GB" altLang="zh-CN" dirty="0" smtClean="0">
                <a:solidFill>
                  <a:srgbClr val="000000"/>
                </a:solidFill>
                <a:latin typeface="Times New Roman"/>
                <a:ea typeface="宋体"/>
              </a:rPr>
              <a:t> </a:t>
            </a:r>
            <a:endParaRPr lang="zh-CN" alt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69419" y="272121"/>
            <a:ext cx="83602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chemeClr val="accent6">
                    <a:lumMod val="50000"/>
                  </a:schemeClr>
                </a:solidFill>
              </a:rPr>
              <a:t>Table 5.3.3.1.5C-2: antenna port(s), scrambling identity and number of layers indication</a:t>
            </a:r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873457" y="846166"/>
          <a:ext cx="7629098" cy="5540992"/>
        </p:xfrm>
        <a:graphic>
          <a:graphicData uri="http://schemas.openxmlformats.org/drawingml/2006/table">
            <a:tbl>
              <a:tblPr/>
              <a:tblGrid>
                <a:gridCol w="957808"/>
                <a:gridCol w="2755662"/>
                <a:gridCol w="924441"/>
                <a:gridCol w="2991187"/>
              </a:tblGrid>
              <a:tr h="729295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b="1" kern="100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宋体"/>
                          <a:cs typeface="Times New Roman"/>
                        </a:rPr>
                        <a:t>One Codeword:</a:t>
                      </a:r>
                      <a:endParaRPr lang="zh-CN" sz="1100" b="1" kern="100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Arial"/>
                        <a:ea typeface="宋体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b="1" kern="100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宋体"/>
                          <a:cs typeface="Times New Roman"/>
                        </a:rPr>
                        <a:t>Codeword 0 enabled,</a:t>
                      </a:r>
                      <a:endParaRPr lang="zh-CN" sz="1100" b="1" kern="100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Arial"/>
                        <a:ea typeface="宋体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b="1" kern="100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宋体"/>
                          <a:cs typeface="Times New Roman"/>
                        </a:rPr>
                        <a:t>Codeword 1 disabled</a:t>
                      </a:r>
                      <a:endParaRPr lang="zh-CN" sz="1100" b="1" kern="100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8415" marR="18415" marT="18415" marB="1841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b="1" kern="10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宋体"/>
                          <a:cs typeface="Times New Roman"/>
                        </a:rPr>
                        <a:t>Two Codewords:</a:t>
                      </a:r>
                      <a:endParaRPr lang="zh-CN" sz="1100" b="1" kern="100">
                        <a:solidFill>
                          <a:schemeClr val="accent6">
                            <a:lumMod val="50000"/>
                          </a:schemeClr>
                        </a:solidFill>
                        <a:latin typeface="Arial"/>
                        <a:ea typeface="宋体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b="1" kern="10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宋体"/>
                          <a:cs typeface="Times New Roman"/>
                        </a:rPr>
                        <a:t>Codeword 0 enabled,</a:t>
                      </a:r>
                      <a:endParaRPr lang="zh-CN" sz="1100" b="1" kern="100">
                        <a:solidFill>
                          <a:schemeClr val="accent6">
                            <a:lumMod val="50000"/>
                          </a:schemeClr>
                        </a:solidFill>
                        <a:latin typeface="Arial"/>
                        <a:ea typeface="宋体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b="1" kern="10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宋体"/>
                          <a:cs typeface="Times New Roman"/>
                        </a:rPr>
                        <a:t>Codeword 1 enabled</a:t>
                      </a:r>
                      <a:endParaRPr lang="zh-CN" sz="1100" b="1" kern="100">
                        <a:solidFill>
                          <a:schemeClr val="accent6">
                            <a:lumMod val="50000"/>
                          </a:schemeClr>
                        </a:solidFill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8415" marR="18415" marT="18415" marB="1841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8304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b="1" kern="10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宋体"/>
                          <a:cs typeface="Times New Roman"/>
                        </a:rPr>
                        <a:t>Value</a:t>
                      </a:r>
                      <a:endParaRPr lang="zh-CN" sz="1100" b="1" kern="100">
                        <a:solidFill>
                          <a:schemeClr val="accent6">
                            <a:lumMod val="50000"/>
                          </a:schemeClr>
                        </a:solidFill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8415" marR="18415" marT="18415" marB="1841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b="1" kern="1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宋体"/>
                          <a:cs typeface="Times New Roman"/>
                        </a:rPr>
                        <a:t>Message</a:t>
                      </a:r>
                      <a:endParaRPr lang="zh-CN" sz="1100" b="1" kern="100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8415" marR="18415" marT="18415" marB="1841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b="1" kern="10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宋体"/>
                          <a:cs typeface="Times New Roman"/>
                        </a:rPr>
                        <a:t>Value</a:t>
                      </a:r>
                      <a:endParaRPr lang="zh-CN" sz="1100" b="1" kern="100">
                        <a:solidFill>
                          <a:schemeClr val="accent6">
                            <a:lumMod val="50000"/>
                          </a:schemeClr>
                        </a:solidFill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8415" marR="18415" marT="18415" marB="1841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b="1" kern="10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宋体"/>
                          <a:cs typeface="Times New Roman"/>
                        </a:rPr>
                        <a:t>Message</a:t>
                      </a:r>
                      <a:endParaRPr lang="zh-CN" sz="1100" b="1" kern="100">
                        <a:solidFill>
                          <a:schemeClr val="accent6">
                            <a:lumMod val="50000"/>
                          </a:schemeClr>
                        </a:solidFill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8415" marR="18415" marT="18415" marB="1841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3041">
                <a:tc>
                  <a:txBody>
                    <a:bodyPr/>
                    <a:lstStyle/>
                    <a:p>
                      <a:pPr marL="914400" indent="-914400" algn="ctr">
                        <a:spcAft>
                          <a:spcPts val="0"/>
                        </a:spcAft>
                      </a:pPr>
                      <a:r>
                        <a:rPr lang="en-GB" sz="1100" kern="10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宋体"/>
                          <a:cs typeface="Times New Roman"/>
                        </a:rPr>
                        <a:t>0</a:t>
                      </a:r>
                      <a:endParaRPr lang="zh-CN" sz="1100" kern="10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18415" marR="18415" marT="18415" marB="1841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0" indent="-914400" algn="ctr">
                        <a:spcAft>
                          <a:spcPts val="0"/>
                        </a:spcAft>
                      </a:pPr>
                      <a:r>
                        <a:rPr lang="en-GB" sz="1100" kern="100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宋体"/>
                          <a:cs typeface="Times New Roman"/>
                        </a:rPr>
                        <a:t> </a:t>
                      </a:r>
                      <a:r>
                        <a:rPr lang="en-US" sz="1100" kern="100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宋体"/>
                          <a:cs typeface="Times New Roman"/>
                        </a:rPr>
                        <a:t>1 layer, port 7, </a:t>
                      </a:r>
                      <a:r>
                        <a:rPr lang="en-GB" sz="1100" i="1" kern="100" dirty="0" err="1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宋体"/>
                          <a:cs typeface="Times New Roman"/>
                        </a:rPr>
                        <a:t>n</a:t>
                      </a:r>
                      <a:r>
                        <a:rPr lang="en-GB" sz="1100" i="1" kern="100" baseline="-25000" dirty="0" err="1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宋体"/>
                          <a:cs typeface="Times New Roman"/>
                        </a:rPr>
                        <a:t>SCID</a:t>
                      </a:r>
                      <a:r>
                        <a:rPr lang="en-US" sz="1100" kern="100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宋体"/>
                          <a:cs typeface="Times New Roman"/>
                        </a:rPr>
                        <a:t>=0 (OCC=2)</a:t>
                      </a:r>
                      <a:endParaRPr lang="zh-CN" sz="1100" kern="100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18415" marR="18415" marT="18415" marB="1841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0" indent="-914400" algn="ctr">
                        <a:spcAft>
                          <a:spcPts val="0"/>
                        </a:spcAft>
                      </a:pPr>
                      <a:r>
                        <a:rPr lang="en-GB" sz="1100" kern="10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宋体"/>
                          <a:cs typeface="Times New Roman"/>
                        </a:rPr>
                        <a:t>0</a:t>
                      </a:r>
                      <a:endParaRPr lang="zh-CN" sz="1100" kern="10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18415" marR="18415" marT="18415" marB="1841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0" indent="-914400" algn="ctr">
                        <a:spcAft>
                          <a:spcPts val="0"/>
                        </a:spcAft>
                      </a:pPr>
                      <a:r>
                        <a:rPr lang="en-US" sz="1100" kern="10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宋体"/>
                          <a:cs typeface="Times New Roman"/>
                        </a:rPr>
                        <a:t>2 layer, port 7-8, </a:t>
                      </a:r>
                      <a:r>
                        <a:rPr lang="en-GB" sz="1100" i="1" kern="10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宋体"/>
                          <a:cs typeface="Times New Roman"/>
                        </a:rPr>
                        <a:t>n</a:t>
                      </a:r>
                      <a:r>
                        <a:rPr lang="en-GB" sz="1100" i="1" kern="100" baseline="-2500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宋体"/>
                          <a:cs typeface="Times New Roman"/>
                        </a:rPr>
                        <a:t>SCID</a:t>
                      </a:r>
                      <a:r>
                        <a:rPr lang="en-US" sz="1100" kern="10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宋体"/>
                          <a:cs typeface="Times New Roman"/>
                        </a:rPr>
                        <a:t>=0 (OCC=2)</a:t>
                      </a:r>
                      <a:endParaRPr lang="zh-CN" sz="1100" kern="10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18415" marR="18415" marT="18415" marB="1841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3041">
                <a:tc>
                  <a:txBody>
                    <a:bodyPr/>
                    <a:lstStyle/>
                    <a:p>
                      <a:pPr marL="914400" indent="-914400" algn="ctr">
                        <a:spcAft>
                          <a:spcPts val="0"/>
                        </a:spcAft>
                      </a:pPr>
                      <a:r>
                        <a:rPr lang="en-GB" sz="1100" kern="10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宋体"/>
                          <a:cs typeface="Times New Roman"/>
                        </a:rPr>
                        <a:t>1</a:t>
                      </a:r>
                      <a:endParaRPr lang="zh-CN" sz="1100" kern="10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18415" marR="18415" marT="18415" marB="1841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0" indent="-914400" algn="ctr">
                        <a:spcAft>
                          <a:spcPts val="0"/>
                        </a:spcAft>
                      </a:pPr>
                      <a:r>
                        <a:rPr lang="en-GB" sz="1100" kern="100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宋体"/>
                          <a:cs typeface="Times New Roman"/>
                        </a:rPr>
                        <a:t>1 layer, port 7, </a:t>
                      </a:r>
                      <a:r>
                        <a:rPr lang="en-GB" sz="1100" i="1" kern="100" dirty="0" err="1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宋体"/>
                          <a:cs typeface="Times New Roman"/>
                        </a:rPr>
                        <a:t>n</a:t>
                      </a:r>
                      <a:r>
                        <a:rPr lang="en-GB" sz="1100" i="1" kern="100" baseline="-25000" dirty="0" err="1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宋体"/>
                          <a:cs typeface="Times New Roman"/>
                        </a:rPr>
                        <a:t>SCID</a:t>
                      </a:r>
                      <a:r>
                        <a:rPr lang="en-GB" sz="1100" kern="100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宋体"/>
                          <a:cs typeface="Times New Roman"/>
                        </a:rPr>
                        <a:t>=1 </a:t>
                      </a:r>
                      <a:r>
                        <a:rPr lang="en-US" sz="1100" kern="100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宋体"/>
                          <a:cs typeface="Times New Roman"/>
                        </a:rPr>
                        <a:t>(OCC=2)</a:t>
                      </a:r>
                      <a:endParaRPr lang="zh-CN" sz="1100" kern="100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18415" marR="18415" marT="18415" marB="1841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0" indent="-914400" algn="ctr">
                        <a:spcAft>
                          <a:spcPts val="0"/>
                        </a:spcAft>
                      </a:pPr>
                      <a:r>
                        <a:rPr lang="en-GB" sz="1100" kern="10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宋体"/>
                          <a:cs typeface="Times New Roman"/>
                        </a:rPr>
                        <a:t>1</a:t>
                      </a:r>
                      <a:endParaRPr lang="zh-CN" sz="1100" kern="10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18415" marR="18415" marT="18415" marB="1841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0" indent="-914400" algn="ctr">
                        <a:spcAft>
                          <a:spcPts val="0"/>
                        </a:spcAft>
                      </a:pPr>
                      <a:r>
                        <a:rPr lang="en-GB" sz="1100" kern="10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宋体"/>
                          <a:cs typeface="Times New Roman"/>
                        </a:rPr>
                        <a:t>2 layer, port 7-8, </a:t>
                      </a:r>
                      <a:r>
                        <a:rPr lang="en-GB" sz="1100" i="1" kern="10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宋体"/>
                          <a:cs typeface="Times New Roman"/>
                        </a:rPr>
                        <a:t>n</a:t>
                      </a:r>
                      <a:r>
                        <a:rPr lang="en-GB" sz="1100" i="1" kern="100" baseline="-2500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宋体"/>
                          <a:cs typeface="Times New Roman"/>
                        </a:rPr>
                        <a:t>SCID</a:t>
                      </a:r>
                      <a:r>
                        <a:rPr lang="en-GB" sz="1100" kern="10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宋体"/>
                          <a:cs typeface="Times New Roman"/>
                        </a:rPr>
                        <a:t>=1 </a:t>
                      </a:r>
                      <a:r>
                        <a:rPr lang="en-US" sz="1100" kern="10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宋体"/>
                          <a:cs typeface="Times New Roman"/>
                        </a:rPr>
                        <a:t>(OCC=2)</a:t>
                      </a:r>
                      <a:endParaRPr lang="zh-CN" sz="1100" kern="10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18415" marR="18415" marT="18415" marB="1841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3041">
                <a:tc>
                  <a:txBody>
                    <a:bodyPr/>
                    <a:lstStyle/>
                    <a:p>
                      <a:pPr marL="914400" indent="-914400" algn="ctr">
                        <a:spcAft>
                          <a:spcPts val="0"/>
                        </a:spcAft>
                      </a:pPr>
                      <a:r>
                        <a:rPr lang="en-GB" sz="1100" kern="10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宋体"/>
                          <a:cs typeface="Times New Roman"/>
                        </a:rPr>
                        <a:t>2</a:t>
                      </a:r>
                      <a:endParaRPr lang="zh-CN" sz="1100" kern="10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18415" marR="18415" marT="18415" marB="1841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0" indent="-914400" algn="ctr">
                        <a:spcAft>
                          <a:spcPts val="0"/>
                        </a:spcAft>
                      </a:pPr>
                      <a:r>
                        <a:rPr lang="en-GB" sz="1100" kern="100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宋体"/>
                          <a:cs typeface="Times New Roman"/>
                        </a:rPr>
                        <a:t>1 layer, port 8, </a:t>
                      </a:r>
                      <a:r>
                        <a:rPr lang="en-GB" sz="1100" i="1" kern="100" dirty="0" err="1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宋体"/>
                          <a:cs typeface="Times New Roman"/>
                        </a:rPr>
                        <a:t>n</a:t>
                      </a:r>
                      <a:r>
                        <a:rPr lang="en-GB" sz="1100" i="1" kern="100" baseline="-25000" dirty="0" err="1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宋体"/>
                          <a:cs typeface="Times New Roman"/>
                        </a:rPr>
                        <a:t>SCID</a:t>
                      </a:r>
                      <a:r>
                        <a:rPr lang="en-GB" sz="1100" kern="100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宋体"/>
                          <a:cs typeface="Times New Roman"/>
                        </a:rPr>
                        <a:t>=0 </a:t>
                      </a:r>
                      <a:r>
                        <a:rPr lang="en-US" sz="1100" kern="100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宋体"/>
                          <a:cs typeface="Times New Roman"/>
                        </a:rPr>
                        <a:t>(OCC=2)</a:t>
                      </a:r>
                      <a:endParaRPr lang="zh-CN" sz="1100" kern="100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18415" marR="18415" marT="18415" marB="1841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0" indent="-914400" algn="ctr">
                        <a:spcAft>
                          <a:spcPts val="0"/>
                        </a:spcAft>
                      </a:pPr>
                      <a:r>
                        <a:rPr lang="en-GB" sz="1100" kern="10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宋体"/>
                          <a:cs typeface="Times New Roman"/>
                        </a:rPr>
                        <a:t>2</a:t>
                      </a:r>
                      <a:endParaRPr lang="zh-CN" sz="1100" kern="10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18415" marR="18415" marT="18415" marB="1841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0" indent="-914400" algn="ctr">
                        <a:spcAft>
                          <a:spcPts val="0"/>
                        </a:spcAft>
                      </a:pPr>
                      <a:r>
                        <a:rPr lang="en-US" sz="1100" kern="10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宋体"/>
                          <a:cs typeface="Times New Roman"/>
                        </a:rPr>
                        <a:t>2 layer, port 7-8, </a:t>
                      </a:r>
                      <a:r>
                        <a:rPr lang="en-GB" sz="1100" i="1" kern="10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宋体"/>
                          <a:cs typeface="Times New Roman"/>
                        </a:rPr>
                        <a:t>n</a:t>
                      </a:r>
                      <a:r>
                        <a:rPr lang="en-GB" sz="1100" i="1" kern="100" baseline="-2500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宋体"/>
                          <a:cs typeface="Times New Roman"/>
                        </a:rPr>
                        <a:t>SCID</a:t>
                      </a:r>
                      <a:r>
                        <a:rPr lang="en-US" sz="1100" kern="10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宋体"/>
                          <a:cs typeface="Times New Roman"/>
                        </a:rPr>
                        <a:t>=0 (OCC=4)</a:t>
                      </a:r>
                      <a:endParaRPr lang="zh-CN" sz="1100" kern="10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18415" marR="18415" marT="18415" marB="1841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3041">
                <a:tc>
                  <a:txBody>
                    <a:bodyPr/>
                    <a:lstStyle/>
                    <a:p>
                      <a:pPr marL="914400" indent="-914400" algn="ctr">
                        <a:spcAft>
                          <a:spcPts val="0"/>
                        </a:spcAft>
                      </a:pPr>
                      <a:r>
                        <a:rPr lang="en-GB" sz="1100" kern="10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宋体"/>
                          <a:cs typeface="Times New Roman"/>
                        </a:rPr>
                        <a:t>3</a:t>
                      </a:r>
                      <a:endParaRPr lang="zh-CN" sz="1100" kern="10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18415" marR="18415" marT="18415" marB="1841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0" indent="-914400" algn="ctr">
                        <a:spcAft>
                          <a:spcPts val="0"/>
                        </a:spcAft>
                      </a:pPr>
                      <a:r>
                        <a:rPr lang="en-GB" sz="1100" kern="100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宋体"/>
                          <a:cs typeface="Times New Roman"/>
                        </a:rPr>
                        <a:t>1 layer, port 8, </a:t>
                      </a:r>
                      <a:r>
                        <a:rPr lang="en-GB" sz="1100" i="1" kern="100" dirty="0" err="1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宋体"/>
                          <a:cs typeface="Times New Roman"/>
                        </a:rPr>
                        <a:t>n</a:t>
                      </a:r>
                      <a:r>
                        <a:rPr lang="en-GB" sz="1100" i="1" kern="100" baseline="-25000" dirty="0" err="1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宋体"/>
                          <a:cs typeface="Times New Roman"/>
                        </a:rPr>
                        <a:t>SCID</a:t>
                      </a:r>
                      <a:r>
                        <a:rPr lang="en-GB" sz="1100" kern="100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宋体"/>
                          <a:cs typeface="Times New Roman"/>
                        </a:rPr>
                        <a:t>=1 </a:t>
                      </a:r>
                      <a:r>
                        <a:rPr lang="en-US" sz="1100" kern="100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宋体"/>
                          <a:cs typeface="Times New Roman"/>
                        </a:rPr>
                        <a:t>(OCC=2)</a:t>
                      </a:r>
                      <a:endParaRPr lang="zh-CN" sz="1100" kern="100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18415" marR="18415" marT="18415" marB="1841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0" indent="-914400" algn="ctr">
                        <a:spcAft>
                          <a:spcPts val="0"/>
                        </a:spcAft>
                      </a:pPr>
                      <a:r>
                        <a:rPr lang="en-GB" sz="1100" kern="10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宋体"/>
                          <a:cs typeface="Times New Roman"/>
                        </a:rPr>
                        <a:t>3</a:t>
                      </a:r>
                      <a:endParaRPr lang="zh-CN" sz="1100" kern="10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18415" marR="18415" marT="18415" marB="1841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0" indent="-914400" algn="ctr">
                        <a:spcAft>
                          <a:spcPts val="0"/>
                        </a:spcAft>
                      </a:pPr>
                      <a:r>
                        <a:rPr lang="en-GB" sz="1100" kern="10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宋体"/>
                          <a:cs typeface="Times New Roman"/>
                        </a:rPr>
                        <a:t>2 layer, port 7-8, </a:t>
                      </a:r>
                      <a:r>
                        <a:rPr lang="en-GB" sz="1100" i="1" kern="10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宋体"/>
                          <a:cs typeface="Times New Roman"/>
                        </a:rPr>
                        <a:t>n</a:t>
                      </a:r>
                      <a:r>
                        <a:rPr lang="en-GB" sz="1100" i="1" kern="100" baseline="-2500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宋体"/>
                          <a:cs typeface="Times New Roman"/>
                        </a:rPr>
                        <a:t>SCID</a:t>
                      </a:r>
                      <a:r>
                        <a:rPr lang="en-GB" sz="1100" kern="10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宋体"/>
                          <a:cs typeface="Times New Roman"/>
                        </a:rPr>
                        <a:t>=1 </a:t>
                      </a:r>
                      <a:r>
                        <a:rPr lang="en-US" sz="1100" kern="10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宋体"/>
                          <a:cs typeface="Times New Roman"/>
                        </a:rPr>
                        <a:t>(OCC=4)</a:t>
                      </a:r>
                      <a:endParaRPr lang="zh-CN" sz="1100" kern="10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18415" marR="18415" marT="18415" marB="1841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3041">
                <a:tc>
                  <a:txBody>
                    <a:bodyPr/>
                    <a:lstStyle/>
                    <a:p>
                      <a:pPr marL="914400" indent="-914400" algn="ctr">
                        <a:spcAft>
                          <a:spcPts val="0"/>
                        </a:spcAft>
                      </a:pPr>
                      <a:r>
                        <a:rPr lang="en-GB" sz="1100" kern="10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宋体"/>
                          <a:cs typeface="Times New Roman"/>
                        </a:rPr>
                        <a:t>4</a:t>
                      </a:r>
                      <a:endParaRPr lang="zh-CN" sz="1100" kern="10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18415" marR="18415" marT="18415" marB="1841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0" indent="-914400" algn="ctr">
                        <a:spcAft>
                          <a:spcPts val="0"/>
                        </a:spcAft>
                      </a:pPr>
                      <a:r>
                        <a:rPr lang="en-GB" sz="1100" kern="100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宋体"/>
                          <a:cs typeface="Times New Roman"/>
                        </a:rPr>
                        <a:t> </a:t>
                      </a:r>
                      <a:r>
                        <a:rPr lang="en-US" sz="1100" kern="100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宋体"/>
                          <a:cs typeface="Times New Roman"/>
                        </a:rPr>
                        <a:t>1 layer, port 7, </a:t>
                      </a:r>
                      <a:r>
                        <a:rPr lang="en-GB" sz="1100" i="1" kern="100" dirty="0" err="1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宋体"/>
                          <a:cs typeface="Times New Roman"/>
                        </a:rPr>
                        <a:t>n</a:t>
                      </a:r>
                      <a:r>
                        <a:rPr lang="en-GB" sz="1100" i="1" kern="100" baseline="-25000" dirty="0" err="1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宋体"/>
                          <a:cs typeface="Times New Roman"/>
                        </a:rPr>
                        <a:t>SCID</a:t>
                      </a:r>
                      <a:r>
                        <a:rPr lang="en-US" sz="1100" kern="100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宋体"/>
                          <a:cs typeface="Times New Roman"/>
                        </a:rPr>
                        <a:t>=0 (OCC=4)</a:t>
                      </a:r>
                      <a:endParaRPr lang="zh-CN" sz="1100" kern="100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18415" marR="18415" marT="18415" marB="1841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0" indent="-914400" algn="ctr">
                        <a:spcAft>
                          <a:spcPts val="0"/>
                        </a:spcAft>
                      </a:pPr>
                      <a:r>
                        <a:rPr lang="en-GB" sz="1100" kern="10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宋体"/>
                          <a:cs typeface="Times New Roman"/>
                        </a:rPr>
                        <a:t>4</a:t>
                      </a:r>
                      <a:endParaRPr lang="zh-CN" sz="1100" kern="10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18415" marR="18415" marT="18415" marB="1841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0" indent="-914400" algn="ctr">
                        <a:spcAft>
                          <a:spcPts val="0"/>
                        </a:spcAft>
                      </a:pPr>
                      <a:r>
                        <a:rPr lang="en-US" sz="1100" kern="10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宋体"/>
                          <a:cs typeface="Times New Roman"/>
                        </a:rPr>
                        <a:t> 2 layer, port 11,13, </a:t>
                      </a:r>
                      <a:r>
                        <a:rPr lang="en-GB" sz="1100" i="1" kern="10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宋体"/>
                          <a:cs typeface="Times New Roman"/>
                        </a:rPr>
                        <a:t>n</a:t>
                      </a:r>
                      <a:r>
                        <a:rPr lang="en-GB" sz="1100" i="1" kern="100" baseline="-2500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宋体"/>
                          <a:cs typeface="Times New Roman"/>
                        </a:rPr>
                        <a:t>SCID</a:t>
                      </a:r>
                      <a:r>
                        <a:rPr lang="en-US" sz="1100" kern="10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宋体"/>
                          <a:cs typeface="Times New Roman"/>
                        </a:rPr>
                        <a:t>=0 (OCC=4)</a:t>
                      </a:r>
                      <a:endParaRPr lang="zh-CN" sz="1100" kern="10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18415" marR="18415" marT="18415" marB="1841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3041">
                <a:tc>
                  <a:txBody>
                    <a:bodyPr/>
                    <a:lstStyle/>
                    <a:p>
                      <a:pPr marL="914400" indent="-914400" algn="ctr">
                        <a:spcAft>
                          <a:spcPts val="0"/>
                        </a:spcAft>
                      </a:pPr>
                      <a:r>
                        <a:rPr lang="en-GB" sz="1100" kern="10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宋体"/>
                          <a:cs typeface="Times New Roman"/>
                        </a:rPr>
                        <a:t>5</a:t>
                      </a:r>
                      <a:endParaRPr lang="zh-CN" sz="1100" kern="10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18415" marR="18415" marT="18415" marB="1841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0" indent="-914400" algn="ctr">
                        <a:spcAft>
                          <a:spcPts val="0"/>
                        </a:spcAft>
                      </a:pPr>
                      <a:r>
                        <a:rPr lang="en-GB" sz="1100" kern="100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宋体"/>
                          <a:cs typeface="Times New Roman"/>
                        </a:rPr>
                        <a:t>1 layer, port 7, </a:t>
                      </a:r>
                      <a:r>
                        <a:rPr lang="en-GB" sz="1100" i="1" kern="100" dirty="0" err="1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宋体"/>
                          <a:cs typeface="Times New Roman"/>
                        </a:rPr>
                        <a:t>n</a:t>
                      </a:r>
                      <a:r>
                        <a:rPr lang="en-GB" sz="1100" i="1" kern="100" baseline="-25000" dirty="0" err="1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宋体"/>
                          <a:cs typeface="Times New Roman"/>
                        </a:rPr>
                        <a:t>SCID</a:t>
                      </a:r>
                      <a:r>
                        <a:rPr lang="en-GB" sz="1100" kern="100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宋体"/>
                          <a:cs typeface="Times New Roman"/>
                        </a:rPr>
                        <a:t>=1 </a:t>
                      </a:r>
                      <a:r>
                        <a:rPr lang="en-US" sz="1100" kern="100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宋体"/>
                          <a:cs typeface="Times New Roman"/>
                        </a:rPr>
                        <a:t>(OCC=4)</a:t>
                      </a:r>
                      <a:endParaRPr lang="zh-CN" sz="1100" kern="100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18415" marR="18415" marT="18415" marB="1841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0" indent="-914400" algn="ctr">
                        <a:spcAft>
                          <a:spcPts val="0"/>
                        </a:spcAft>
                      </a:pPr>
                      <a:r>
                        <a:rPr lang="en-GB" sz="1100" kern="10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宋体"/>
                          <a:cs typeface="Times New Roman"/>
                        </a:rPr>
                        <a:t>5</a:t>
                      </a:r>
                      <a:endParaRPr lang="zh-CN" sz="1100" kern="10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18415" marR="18415" marT="18415" marB="1841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0" indent="-914400" algn="ctr">
                        <a:spcAft>
                          <a:spcPts val="0"/>
                        </a:spcAft>
                      </a:pPr>
                      <a:r>
                        <a:rPr lang="en-GB" sz="1100" kern="10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宋体"/>
                          <a:cs typeface="Times New Roman"/>
                        </a:rPr>
                        <a:t>2 layer, port 11,13, </a:t>
                      </a:r>
                      <a:r>
                        <a:rPr lang="en-GB" sz="1100" i="1" kern="10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宋体"/>
                          <a:cs typeface="Times New Roman"/>
                        </a:rPr>
                        <a:t>n</a:t>
                      </a:r>
                      <a:r>
                        <a:rPr lang="en-GB" sz="1100" i="1" kern="100" baseline="-2500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宋体"/>
                          <a:cs typeface="Times New Roman"/>
                        </a:rPr>
                        <a:t>SCID</a:t>
                      </a:r>
                      <a:r>
                        <a:rPr lang="en-GB" sz="1100" kern="10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宋体"/>
                          <a:cs typeface="Times New Roman"/>
                        </a:rPr>
                        <a:t>=1 </a:t>
                      </a:r>
                      <a:r>
                        <a:rPr lang="en-US" sz="1100" kern="10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宋体"/>
                          <a:cs typeface="Times New Roman"/>
                        </a:rPr>
                        <a:t>(OCC=4)</a:t>
                      </a:r>
                      <a:endParaRPr lang="zh-CN" sz="1100" kern="10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18415" marR="18415" marT="18415" marB="1841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3041">
                <a:tc>
                  <a:txBody>
                    <a:bodyPr/>
                    <a:lstStyle/>
                    <a:p>
                      <a:pPr marL="914400" indent="-914400" algn="ctr">
                        <a:spcAft>
                          <a:spcPts val="0"/>
                        </a:spcAft>
                      </a:pPr>
                      <a:r>
                        <a:rPr lang="en-GB" sz="1100" kern="10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宋体"/>
                          <a:cs typeface="Times New Roman"/>
                        </a:rPr>
                        <a:t>6</a:t>
                      </a:r>
                      <a:endParaRPr lang="zh-CN" sz="1100" kern="10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18415" marR="18415" marT="18415" marB="1841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0" indent="-914400" algn="ctr">
                        <a:spcAft>
                          <a:spcPts val="0"/>
                        </a:spcAft>
                      </a:pPr>
                      <a:r>
                        <a:rPr lang="en-GB" sz="1100" kern="100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宋体"/>
                          <a:cs typeface="Times New Roman"/>
                        </a:rPr>
                        <a:t>1 layer, port 8, </a:t>
                      </a:r>
                      <a:r>
                        <a:rPr lang="en-GB" sz="1100" i="1" kern="100" dirty="0" err="1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宋体"/>
                          <a:cs typeface="Times New Roman"/>
                        </a:rPr>
                        <a:t>n</a:t>
                      </a:r>
                      <a:r>
                        <a:rPr lang="en-GB" sz="1100" i="1" kern="100" baseline="-25000" dirty="0" err="1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宋体"/>
                          <a:cs typeface="Times New Roman"/>
                        </a:rPr>
                        <a:t>SCID</a:t>
                      </a:r>
                      <a:r>
                        <a:rPr lang="en-GB" sz="1100" kern="100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宋体"/>
                          <a:cs typeface="Times New Roman"/>
                        </a:rPr>
                        <a:t>=0 </a:t>
                      </a:r>
                      <a:r>
                        <a:rPr lang="en-US" sz="1100" kern="100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宋体"/>
                          <a:cs typeface="Times New Roman"/>
                        </a:rPr>
                        <a:t>(OCC=4)</a:t>
                      </a:r>
                      <a:endParaRPr lang="zh-CN" sz="1100" kern="100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18415" marR="18415" marT="18415" marB="1841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0" indent="-914400" algn="ctr">
                        <a:spcAft>
                          <a:spcPts val="0"/>
                        </a:spcAft>
                      </a:pPr>
                      <a:r>
                        <a:rPr lang="en-GB" sz="1100" kern="10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宋体"/>
                          <a:cs typeface="Times New Roman"/>
                        </a:rPr>
                        <a:t>6</a:t>
                      </a:r>
                      <a:endParaRPr lang="zh-CN" sz="1100" kern="10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18415" marR="18415" marT="18415" marB="1841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0" indent="-914400" algn="ctr">
                        <a:spcAft>
                          <a:spcPts val="0"/>
                        </a:spcAft>
                      </a:pPr>
                      <a:r>
                        <a:rPr lang="en-GB" sz="1100" kern="10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宋体"/>
                          <a:cs typeface="Times New Roman"/>
                        </a:rPr>
                        <a:t>3 layer, port 7-9</a:t>
                      </a:r>
                      <a:endParaRPr lang="zh-CN" sz="1100" kern="10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18415" marR="18415" marT="18415" marB="1841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3041">
                <a:tc>
                  <a:txBody>
                    <a:bodyPr/>
                    <a:lstStyle/>
                    <a:p>
                      <a:pPr marL="914400" indent="-914400" algn="ctr">
                        <a:spcAft>
                          <a:spcPts val="0"/>
                        </a:spcAft>
                      </a:pPr>
                      <a:r>
                        <a:rPr lang="en-GB" sz="1100" kern="10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宋体"/>
                          <a:cs typeface="Times New Roman"/>
                        </a:rPr>
                        <a:t>7</a:t>
                      </a:r>
                      <a:endParaRPr lang="zh-CN" sz="1100" kern="10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18415" marR="18415" marT="18415" marB="1841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0" indent="-914400" algn="ctr">
                        <a:spcAft>
                          <a:spcPts val="0"/>
                        </a:spcAft>
                      </a:pPr>
                      <a:r>
                        <a:rPr lang="en-GB" sz="1100" kern="100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宋体"/>
                          <a:cs typeface="Times New Roman"/>
                        </a:rPr>
                        <a:t>1 layer, port 8, </a:t>
                      </a:r>
                      <a:r>
                        <a:rPr lang="en-GB" sz="1100" i="1" kern="100" dirty="0" err="1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宋体"/>
                          <a:cs typeface="Times New Roman"/>
                        </a:rPr>
                        <a:t>n</a:t>
                      </a:r>
                      <a:r>
                        <a:rPr lang="en-GB" sz="1100" i="1" kern="100" baseline="-25000" dirty="0" err="1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宋体"/>
                          <a:cs typeface="Times New Roman"/>
                        </a:rPr>
                        <a:t>SCID</a:t>
                      </a:r>
                      <a:r>
                        <a:rPr lang="en-GB" sz="1100" kern="100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宋体"/>
                          <a:cs typeface="Times New Roman"/>
                        </a:rPr>
                        <a:t>=1 </a:t>
                      </a:r>
                      <a:r>
                        <a:rPr lang="en-US" sz="1100" kern="100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宋体"/>
                          <a:cs typeface="Times New Roman"/>
                        </a:rPr>
                        <a:t>(OCC=4)</a:t>
                      </a:r>
                      <a:endParaRPr lang="zh-CN" sz="1100" kern="100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18415" marR="18415" marT="18415" marB="1841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0" indent="-914400" algn="ctr">
                        <a:spcAft>
                          <a:spcPts val="0"/>
                        </a:spcAft>
                      </a:pPr>
                      <a:r>
                        <a:rPr lang="en-GB" sz="1100" kern="10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宋体"/>
                          <a:cs typeface="Times New Roman"/>
                        </a:rPr>
                        <a:t>7</a:t>
                      </a:r>
                      <a:endParaRPr lang="zh-CN" sz="1100" kern="10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18415" marR="18415" marT="18415" marB="1841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0" indent="-914400" algn="ctr">
                        <a:spcAft>
                          <a:spcPts val="0"/>
                        </a:spcAft>
                      </a:pPr>
                      <a:r>
                        <a:rPr lang="en-GB" sz="1100" kern="10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宋体"/>
                          <a:cs typeface="Times New Roman"/>
                        </a:rPr>
                        <a:t>4 layer, port 7-10</a:t>
                      </a:r>
                      <a:endParaRPr lang="zh-CN" sz="1100" kern="10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18415" marR="18415" marT="18415" marB="1841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3041">
                <a:tc>
                  <a:txBody>
                    <a:bodyPr/>
                    <a:lstStyle/>
                    <a:p>
                      <a:pPr marL="914400" indent="-914400" algn="ctr">
                        <a:spcAft>
                          <a:spcPts val="0"/>
                        </a:spcAft>
                      </a:pPr>
                      <a:r>
                        <a:rPr lang="en-GB" sz="1100" kern="10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宋体"/>
                          <a:cs typeface="Times New Roman"/>
                        </a:rPr>
                        <a:t>8</a:t>
                      </a:r>
                      <a:endParaRPr lang="zh-CN" sz="1100" kern="10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18415" marR="18415" marT="18415" marB="1841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0" indent="-914400" algn="ctr"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宋体"/>
                          <a:cs typeface="Times New Roman"/>
                        </a:rPr>
                        <a:t>1 layer, port 11, </a:t>
                      </a:r>
                      <a:r>
                        <a:rPr lang="en-GB" sz="1100" i="1" kern="100" dirty="0" err="1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宋体"/>
                          <a:cs typeface="Times New Roman"/>
                        </a:rPr>
                        <a:t>n</a:t>
                      </a:r>
                      <a:r>
                        <a:rPr lang="en-GB" sz="1100" i="1" kern="100" baseline="-25000" dirty="0" err="1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宋体"/>
                          <a:cs typeface="Times New Roman"/>
                        </a:rPr>
                        <a:t>SCID</a:t>
                      </a:r>
                      <a:r>
                        <a:rPr lang="en-US" sz="1100" kern="100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宋体"/>
                          <a:cs typeface="Times New Roman"/>
                        </a:rPr>
                        <a:t>=0 (OCC=4)</a:t>
                      </a:r>
                      <a:endParaRPr lang="zh-CN" sz="1100" kern="100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18415" marR="18415" marT="18415" marB="1841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0" indent="-914400" algn="ctr">
                        <a:spcAft>
                          <a:spcPts val="0"/>
                        </a:spcAft>
                      </a:pPr>
                      <a:r>
                        <a:rPr lang="en-GB" sz="1100" kern="10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宋体"/>
                          <a:cs typeface="Times New Roman"/>
                        </a:rPr>
                        <a:t>8</a:t>
                      </a:r>
                      <a:endParaRPr lang="zh-CN" sz="1100" kern="10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18415" marR="18415" marT="18415" marB="1841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0" indent="-914400" algn="ctr">
                        <a:spcAft>
                          <a:spcPts val="0"/>
                        </a:spcAft>
                      </a:pPr>
                      <a:r>
                        <a:rPr lang="en-GB" sz="1100" kern="10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宋体"/>
                          <a:cs typeface="Times New Roman"/>
                        </a:rPr>
                        <a:t>5 layer, port 7-11</a:t>
                      </a:r>
                      <a:endParaRPr lang="zh-CN" sz="1100" kern="10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18415" marR="18415" marT="18415" marB="1841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3041">
                <a:tc>
                  <a:txBody>
                    <a:bodyPr/>
                    <a:lstStyle/>
                    <a:p>
                      <a:pPr marL="914400" indent="-914400" algn="ctr">
                        <a:spcAft>
                          <a:spcPts val="0"/>
                        </a:spcAft>
                      </a:pPr>
                      <a:r>
                        <a:rPr lang="en-GB" sz="1100" kern="10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宋体"/>
                          <a:cs typeface="Times New Roman"/>
                        </a:rPr>
                        <a:t>9</a:t>
                      </a:r>
                      <a:endParaRPr lang="zh-CN" sz="1100" kern="10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18415" marR="18415" marT="18415" marB="1841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0" indent="-914400" algn="ctr">
                        <a:spcAft>
                          <a:spcPts val="0"/>
                        </a:spcAft>
                      </a:pPr>
                      <a:r>
                        <a:rPr lang="en-GB" sz="1100" kern="100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宋体"/>
                          <a:cs typeface="Times New Roman"/>
                        </a:rPr>
                        <a:t>1 layer, port 11, </a:t>
                      </a:r>
                      <a:r>
                        <a:rPr lang="en-GB" sz="1100" i="1" kern="100" dirty="0" err="1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宋体"/>
                          <a:cs typeface="Times New Roman"/>
                        </a:rPr>
                        <a:t>n</a:t>
                      </a:r>
                      <a:r>
                        <a:rPr lang="en-GB" sz="1100" i="1" kern="100" baseline="-25000" dirty="0" err="1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宋体"/>
                          <a:cs typeface="Times New Roman"/>
                        </a:rPr>
                        <a:t>SCID</a:t>
                      </a:r>
                      <a:r>
                        <a:rPr lang="en-GB" sz="1100" kern="100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宋体"/>
                          <a:cs typeface="Times New Roman"/>
                        </a:rPr>
                        <a:t>=1 </a:t>
                      </a:r>
                      <a:r>
                        <a:rPr lang="en-US" sz="1100" kern="100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宋体"/>
                          <a:cs typeface="Times New Roman"/>
                        </a:rPr>
                        <a:t>(OCC=4)</a:t>
                      </a:r>
                      <a:endParaRPr lang="zh-CN" sz="1100" kern="100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18415" marR="18415" marT="18415" marB="1841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0" indent="-914400" algn="ctr">
                        <a:spcAft>
                          <a:spcPts val="0"/>
                        </a:spcAft>
                      </a:pPr>
                      <a:r>
                        <a:rPr lang="en-GB" sz="1100" kern="10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宋体"/>
                          <a:cs typeface="Times New Roman"/>
                        </a:rPr>
                        <a:t>9</a:t>
                      </a:r>
                      <a:endParaRPr lang="zh-CN" sz="1100" kern="10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18415" marR="18415" marT="18415" marB="1841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0" indent="-914400" algn="ctr">
                        <a:spcAft>
                          <a:spcPts val="0"/>
                        </a:spcAft>
                      </a:pPr>
                      <a:r>
                        <a:rPr lang="en-GB" sz="1100" kern="10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宋体"/>
                          <a:cs typeface="Times New Roman"/>
                        </a:rPr>
                        <a:t>6 layer, port 7-12</a:t>
                      </a:r>
                      <a:endParaRPr lang="zh-CN" sz="1100" kern="10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18415" marR="18415" marT="18415" marB="1841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3041">
                <a:tc>
                  <a:txBody>
                    <a:bodyPr/>
                    <a:lstStyle/>
                    <a:p>
                      <a:pPr marL="914400" indent="-914400" algn="ctr">
                        <a:spcAft>
                          <a:spcPts val="0"/>
                        </a:spcAft>
                      </a:pPr>
                      <a:r>
                        <a:rPr lang="en-GB" sz="1100" kern="10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宋体"/>
                          <a:cs typeface="Times New Roman"/>
                        </a:rPr>
                        <a:t>10</a:t>
                      </a:r>
                      <a:endParaRPr lang="zh-CN" sz="1100" kern="10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18415" marR="18415" marT="18415" marB="1841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0" indent="-914400" algn="ctr">
                        <a:spcAft>
                          <a:spcPts val="0"/>
                        </a:spcAft>
                      </a:pPr>
                      <a:r>
                        <a:rPr lang="en-GB" sz="1100" kern="100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宋体"/>
                          <a:cs typeface="Times New Roman"/>
                        </a:rPr>
                        <a:t>1 layer, port 13, </a:t>
                      </a:r>
                      <a:r>
                        <a:rPr lang="en-GB" sz="1100" i="1" kern="100" dirty="0" err="1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宋体"/>
                          <a:cs typeface="Times New Roman"/>
                        </a:rPr>
                        <a:t>n</a:t>
                      </a:r>
                      <a:r>
                        <a:rPr lang="en-GB" sz="1100" i="1" kern="100" baseline="-25000" dirty="0" err="1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宋体"/>
                          <a:cs typeface="Times New Roman"/>
                        </a:rPr>
                        <a:t>SCID</a:t>
                      </a:r>
                      <a:r>
                        <a:rPr lang="en-GB" sz="1100" kern="100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宋体"/>
                          <a:cs typeface="Times New Roman"/>
                        </a:rPr>
                        <a:t>=0 </a:t>
                      </a:r>
                      <a:r>
                        <a:rPr lang="en-US" sz="1100" kern="100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宋体"/>
                          <a:cs typeface="Times New Roman"/>
                        </a:rPr>
                        <a:t>(OCC=4)</a:t>
                      </a:r>
                      <a:endParaRPr lang="zh-CN" sz="1100" kern="100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18415" marR="18415" marT="18415" marB="1841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0" indent="-914400" algn="ctr">
                        <a:spcAft>
                          <a:spcPts val="0"/>
                        </a:spcAft>
                      </a:pPr>
                      <a:r>
                        <a:rPr lang="en-GB" sz="1100" kern="10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宋体"/>
                          <a:cs typeface="Times New Roman"/>
                        </a:rPr>
                        <a:t>10</a:t>
                      </a:r>
                      <a:endParaRPr lang="zh-CN" sz="1100" kern="10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18415" marR="18415" marT="18415" marB="1841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0" indent="-914400" algn="ctr">
                        <a:spcAft>
                          <a:spcPts val="0"/>
                        </a:spcAft>
                      </a:pPr>
                      <a:r>
                        <a:rPr lang="en-GB" sz="1100" kern="10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宋体"/>
                          <a:cs typeface="Times New Roman"/>
                        </a:rPr>
                        <a:t>7 layers, ports 7-13</a:t>
                      </a:r>
                      <a:endParaRPr lang="zh-CN" sz="1100" kern="10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18415" marR="18415" marT="18415" marB="1841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3041">
                <a:tc>
                  <a:txBody>
                    <a:bodyPr/>
                    <a:lstStyle/>
                    <a:p>
                      <a:pPr marL="914400" indent="-914400" algn="ctr">
                        <a:spcAft>
                          <a:spcPts val="0"/>
                        </a:spcAft>
                      </a:pPr>
                      <a:r>
                        <a:rPr lang="en-GB" sz="1100" kern="10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宋体"/>
                          <a:cs typeface="Times New Roman"/>
                        </a:rPr>
                        <a:t>11</a:t>
                      </a:r>
                      <a:endParaRPr lang="zh-CN" sz="1100" kern="10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18415" marR="18415" marT="18415" marB="1841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0" indent="-914400" algn="ctr">
                        <a:spcAft>
                          <a:spcPts val="0"/>
                        </a:spcAft>
                      </a:pPr>
                      <a:r>
                        <a:rPr lang="en-GB" sz="1100" kern="100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宋体"/>
                          <a:cs typeface="Times New Roman"/>
                        </a:rPr>
                        <a:t>1 layer, port 13, </a:t>
                      </a:r>
                      <a:r>
                        <a:rPr lang="en-GB" sz="1100" i="1" kern="100" dirty="0" err="1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宋体"/>
                          <a:cs typeface="Times New Roman"/>
                        </a:rPr>
                        <a:t>n</a:t>
                      </a:r>
                      <a:r>
                        <a:rPr lang="en-GB" sz="1100" i="1" kern="100" baseline="-25000" dirty="0" err="1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宋体"/>
                          <a:cs typeface="Times New Roman"/>
                        </a:rPr>
                        <a:t>SCID</a:t>
                      </a:r>
                      <a:r>
                        <a:rPr lang="en-GB" sz="1100" kern="100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宋体"/>
                          <a:cs typeface="Times New Roman"/>
                        </a:rPr>
                        <a:t>=1 </a:t>
                      </a:r>
                      <a:r>
                        <a:rPr lang="en-US" sz="1100" kern="100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宋体"/>
                          <a:cs typeface="Times New Roman"/>
                        </a:rPr>
                        <a:t>(OCC=4)</a:t>
                      </a:r>
                      <a:endParaRPr lang="zh-CN" sz="1100" kern="100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18415" marR="18415" marT="18415" marB="1841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0" indent="-914400" algn="ctr">
                        <a:spcAft>
                          <a:spcPts val="0"/>
                        </a:spcAft>
                      </a:pPr>
                      <a:r>
                        <a:rPr lang="en-GB" sz="1100" kern="10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宋体"/>
                          <a:cs typeface="Times New Roman"/>
                        </a:rPr>
                        <a:t>11</a:t>
                      </a:r>
                      <a:endParaRPr lang="zh-CN" sz="1100" kern="10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18415" marR="18415" marT="18415" marB="1841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0" indent="-914400" algn="ctr">
                        <a:spcAft>
                          <a:spcPts val="0"/>
                        </a:spcAft>
                      </a:pPr>
                      <a:r>
                        <a:rPr lang="en-GB" sz="1100" kern="10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宋体"/>
                          <a:cs typeface="Times New Roman"/>
                        </a:rPr>
                        <a:t>8 layers, ports 7-14</a:t>
                      </a:r>
                      <a:endParaRPr lang="zh-CN" sz="1100" kern="10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18415" marR="18415" marT="18415" marB="1841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3041">
                <a:tc>
                  <a:txBody>
                    <a:bodyPr/>
                    <a:lstStyle/>
                    <a:p>
                      <a:pPr marL="914400" indent="-914400" algn="ctr">
                        <a:spcAft>
                          <a:spcPts val="0"/>
                        </a:spcAft>
                      </a:pPr>
                      <a:r>
                        <a:rPr lang="en-GB" sz="1100" kern="10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宋体"/>
                          <a:cs typeface="Times New Roman"/>
                        </a:rPr>
                        <a:t>12</a:t>
                      </a:r>
                      <a:endParaRPr lang="zh-CN" sz="1100" kern="10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18415" marR="18415" marT="18415" marB="1841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0" indent="-914400" algn="ctr">
                        <a:spcAft>
                          <a:spcPts val="0"/>
                        </a:spcAft>
                      </a:pPr>
                      <a:r>
                        <a:rPr lang="en-GB" sz="1100" kern="100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宋体"/>
                          <a:cs typeface="Times New Roman"/>
                        </a:rPr>
                        <a:t>2 layers, ports 7-8</a:t>
                      </a:r>
                      <a:endParaRPr lang="zh-CN" sz="1100" kern="100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18415" marR="18415" marT="18415" marB="1841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0" indent="-914400" algn="ctr">
                        <a:spcAft>
                          <a:spcPts val="0"/>
                        </a:spcAft>
                      </a:pPr>
                      <a:r>
                        <a:rPr lang="en-GB" sz="1100" kern="10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宋体"/>
                          <a:cs typeface="Times New Roman"/>
                        </a:rPr>
                        <a:t>12</a:t>
                      </a:r>
                      <a:endParaRPr lang="zh-CN" sz="1100" kern="10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18415" marR="18415" marT="18415" marB="1841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0" indent="-914400" algn="ctr">
                        <a:spcAft>
                          <a:spcPts val="0"/>
                        </a:spcAft>
                      </a:pPr>
                      <a:r>
                        <a:rPr lang="en-GB" sz="1100" kern="10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宋体"/>
                          <a:cs typeface="Times New Roman"/>
                        </a:rPr>
                        <a:t>Reserved</a:t>
                      </a:r>
                      <a:endParaRPr lang="zh-CN" sz="1100" kern="10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18415" marR="18415" marT="18415" marB="1841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3041">
                <a:tc>
                  <a:txBody>
                    <a:bodyPr/>
                    <a:lstStyle/>
                    <a:p>
                      <a:pPr marL="914400" indent="-914400" algn="ctr">
                        <a:spcAft>
                          <a:spcPts val="0"/>
                        </a:spcAft>
                      </a:pPr>
                      <a:r>
                        <a:rPr lang="en-GB" sz="1100" kern="10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宋体"/>
                          <a:cs typeface="Times New Roman"/>
                        </a:rPr>
                        <a:t>13</a:t>
                      </a:r>
                      <a:endParaRPr lang="zh-CN" sz="1100" kern="10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18415" marR="18415" marT="18415" marB="1841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0" indent="-914400" algn="ctr">
                        <a:spcAft>
                          <a:spcPts val="0"/>
                        </a:spcAft>
                      </a:pPr>
                      <a:r>
                        <a:rPr lang="en-GB" sz="1100" kern="1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宋体"/>
                          <a:cs typeface="Times New Roman"/>
                        </a:rPr>
                        <a:t>3 </a:t>
                      </a:r>
                      <a:r>
                        <a:rPr lang="en-GB" sz="1100" kern="100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宋体"/>
                          <a:cs typeface="Times New Roman"/>
                        </a:rPr>
                        <a:t>layers, </a:t>
                      </a:r>
                      <a:r>
                        <a:rPr lang="en-GB" sz="1100" kern="1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宋体"/>
                          <a:cs typeface="Times New Roman"/>
                        </a:rPr>
                        <a:t>ports 7-9</a:t>
                      </a:r>
                      <a:endParaRPr lang="zh-CN" sz="1100" kern="100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18415" marR="18415" marT="18415" marB="1841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0" indent="-914400" algn="ctr">
                        <a:spcAft>
                          <a:spcPts val="0"/>
                        </a:spcAft>
                      </a:pPr>
                      <a:r>
                        <a:rPr lang="en-GB" sz="1100" kern="10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宋体"/>
                          <a:cs typeface="Times New Roman"/>
                        </a:rPr>
                        <a:t>13</a:t>
                      </a:r>
                      <a:endParaRPr lang="zh-CN" sz="1100" kern="10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18415" marR="18415" marT="18415" marB="1841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0" indent="-914400" algn="ctr">
                        <a:spcAft>
                          <a:spcPts val="0"/>
                        </a:spcAft>
                      </a:pPr>
                      <a:r>
                        <a:rPr lang="en-GB" sz="1100" kern="10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宋体"/>
                          <a:cs typeface="Times New Roman"/>
                        </a:rPr>
                        <a:t>Reserved</a:t>
                      </a:r>
                      <a:endParaRPr lang="zh-CN" sz="1100" kern="10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18415" marR="18415" marT="18415" marB="1841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3041">
                <a:tc>
                  <a:txBody>
                    <a:bodyPr/>
                    <a:lstStyle/>
                    <a:p>
                      <a:pPr marL="914400" indent="-914400" algn="ctr">
                        <a:spcAft>
                          <a:spcPts val="0"/>
                        </a:spcAft>
                      </a:pPr>
                      <a:r>
                        <a:rPr lang="en-GB" sz="1100" kern="10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宋体"/>
                          <a:cs typeface="Times New Roman"/>
                        </a:rPr>
                        <a:t>14</a:t>
                      </a:r>
                      <a:endParaRPr lang="zh-CN" sz="1100" kern="10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18415" marR="18415" marT="18415" marB="1841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0" indent="-914400" algn="ctr">
                        <a:spcAft>
                          <a:spcPts val="0"/>
                        </a:spcAft>
                      </a:pPr>
                      <a:r>
                        <a:rPr lang="en-GB" sz="1100" kern="100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宋体"/>
                          <a:cs typeface="Times New Roman"/>
                        </a:rPr>
                        <a:t>4 layers, ports 7-10</a:t>
                      </a:r>
                      <a:endParaRPr lang="zh-CN" sz="1100" kern="100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18415" marR="18415" marT="18415" marB="1841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0" indent="-914400" algn="ctr">
                        <a:spcAft>
                          <a:spcPts val="0"/>
                        </a:spcAft>
                      </a:pPr>
                      <a:r>
                        <a:rPr lang="en-GB" sz="1100" kern="10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宋体"/>
                          <a:cs typeface="Times New Roman"/>
                        </a:rPr>
                        <a:t>14</a:t>
                      </a:r>
                      <a:endParaRPr lang="zh-CN" sz="1100" kern="10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18415" marR="18415" marT="18415" marB="1841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0" indent="-914400" algn="ctr">
                        <a:spcAft>
                          <a:spcPts val="0"/>
                        </a:spcAft>
                      </a:pPr>
                      <a:r>
                        <a:rPr lang="en-GB" sz="1100" kern="10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宋体"/>
                          <a:cs typeface="Times New Roman"/>
                        </a:rPr>
                        <a:t>Reserved</a:t>
                      </a:r>
                      <a:endParaRPr lang="zh-CN" sz="1100" kern="10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18415" marR="18415" marT="18415" marB="1841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3041">
                <a:tc>
                  <a:txBody>
                    <a:bodyPr/>
                    <a:lstStyle/>
                    <a:p>
                      <a:pPr marL="914400" indent="-914400" algn="ctr">
                        <a:spcAft>
                          <a:spcPts val="0"/>
                        </a:spcAft>
                      </a:pPr>
                      <a:r>
                        <a:rPr lang="en-GB" sz="1100" kern="10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宋体"/>
                          <a:cs typeface="Times New Roman"/>
                        </a:rPr>
                        <a:t>15</a:t>
                      </a:r>
                      <a:endParaRPr lang="zh-CN" sz="1100" kern="10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18415" marR="18415" marT="18415" marB="1841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0" indent="-914400" algn="ctr">
                        <a:spcAft>
                          <a:spcPts val="0"/>
                        </a:spcAft>
                      </a:pPr>
                      <a:r>
                        <a:rPr lang="en-GB" sz="1100" kern="100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宋体"/>
                          <a:cs typeface="Times New Roman"/>
                        </a:rPr>
                        <a:t>Reserved</a:t>
                      </a:r>
                      <a:endParaRPr lang="zh-CN" sz="1100" kern="100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18415" marR="18415" marT="18415" marB="1841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0" indent="-914400" algn="ctr">
                        <a:spcAft>
                          <a:spcPts val="0"/>
                        </a:spcAft>
                      </a:pPr>
                      <a:r>
                        <a:rPr lang="en-GB" sz="1100" kern="10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宋体"/>
                          <a:cs typeface="Times New Roman"/>
                        </a:rPr>
                        <a:t>15</a:t>
                      </a:r>
                      <a:endParaRPr lang="zh-CN" sz="1100" kern="10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18415" marR="18415" marT="18415" marB="1841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0" indent="-914400" algn="ctr">
                        <a:spcAft>
                          <a:spcPts val="0"/>
                        </a:spcAft>
                      </a:pPr>
                      <a:r>
                        <a:rPr lang="en-GB" sz="1100" kern="100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宋体"/>
                          <a:cs typeface="Times New Roman"/>
                        </a:rPr>
                        <a:t>Reserved</a:t>
                      </a:r>
                      <a:endParaRPr lang="zh-CN" sz="1100" kern="100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18415" marR="18415" marT="18415" marB="1841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ZTE-内部公开-16X9">
  <a:themeElements>
    <a:clrScheme name="ZTE色彩系统">
      <a:dk1>
        <a:srgbClr val="000000"/>
      </a:dk1>
      <a:lt1>
        <a:srgbClr val="FFFFFF"/>
      </a:lt1>
      <a:dk2>
        <a:srgbClr val="FFDE40"/>
      </a:dk2>
      <a:lt2>
        <a:srgbClr val="008ED3"/>
      </a:lt2>
      <a:accent1>
        <a:srgbClr val="00A651"/>
      </a:accent1>
      <a:accent2>
        <a:srgbClr val="9ACA3C"/>
      </a:accent2>
      <a:accent3>
        <a:srgbClr val="F58233"/>
      </a:accent3>
      <a:accent4>
        <a:srgbClr val="F287B7"/>
      </a:accent4>
      <a:accent5>
        <a:srgbClr val="92278F"/>
      </a:accent5>
      <a:accent6>
        <a:srgbClr val="0066B3"/>
      </a:accent6>
      <a:hlink>
        <a:srgbClr val="0066B3"/>
      </a:hlink>
      <a:folHlink>
        <a:srgbClr val="92278F"/>
      </a:folHlink>
    </a:clrScheme>
    <a:fontScheme name="1_自定义设计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  <a:cs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  <a:cs typeface="Arial" pitchFamily="34" charset="0"/>
          </a:defRPr>
        </a:defPPr>
      </a:lstStyle>
    </a:lnDef>
  </a:objectDefaults>
  <a:extraClrSchemeLst>
    <a:extraClrScheme>
      <a:clrScheme name="1_自定义设计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目录">
  <a:themeElements>
    <a:clrScheme name="中兴品牌色彩体系">
      <a:dk1>
        <a:srgbClr val="008ED3"/>
      </a:dk1>
      <a:lt1>
        <a:srgbClr val="FFFFFF"/>
      </a:lt1>
      <a:dk2>
        <a:srgbClr val="0067B4"/>
      </a:dk2>
      <a:lt2>
        <a:srgbClr val="58595B"/>
      </a:lt2>
      <a:accent1>
        <a:srgbClr val="FFDE40"/>
      </a:accent1>
      <a:accent2>
        <a:srgbClr val="61CCF0"/>
      </a:accent2>
      <a:accent3>
        <a:srgbClr val="EE3D8A"/>
      </a:accent3>
      <a:accent4>
        <a:srgbClr val="922990"/>
      </a:accent4>
      <a:accent5>
        <a:srgbClr val="8DC642"/>
      </a:accent5>
      <a:accent6>
        <a:srgbClr val="58595B"/>
      </a:accent6>
      <a:hlink>
        <a:srgbClr val="0000FF"/>
      </a:hlink>
      <a:folHlink>
        <a:srgbClr val="800080"/>
      </a:folHlink>
    </a:clrScheme>
    <a:fontScheme name="2_自定义设计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  <a:cs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  <a:cs typeface="Arial" pitchFamily="34" charset="0"/>
          </a:defRPr>
        </a:defPPr>
      </a:lstStyle>
    </a:lnDef>
  </a:objectDefaults>
  <a:extraClrSchemeLst>
    <a:extraClrScheme>
      <a:clrScheme name="2_自定义设计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正文">
  <a:themeElements>
    <a:clrScheme name="中兴品牌色彩体系">
      <a:dk1>
        <a:srgbClr val="008ED3"/>
      </a:dk1>
      <a:lt1>
        <a:srgbClr val="FFFFFF"/>
      </a:lt1>
      <a:dk2>
        <a:srgbClr val="0067B4"/>
      </a:dk2>
      <a:lt2>
        <a:srgbClr val="58595B"/>
      </a:lt2>
      <a:accent1>
        <a:srgbClr val="FFDE40"/>
      </a:accent1>
      <a:accent2>
        <a:srgbClr val="61CCF0"/>
      </a:accent2>
      <a:accent3>
        <a:srgbClr val="EE3D8A"/>
      </a:accent3>
      <a:accent4>
        <a:srgbClr val="922990"/>
      </a:accent4>
      <a:accent5>
        <a:srgbClr val="8DC642"/>
      </a:accent5>
      <a:accent6>
        <a:srgbClr val="58595B"/>
      </a:accent6>
      <a:hlink>
        <a:srgbClr val="0000FF"/>
      </a:hlink>
      <a:folHlink>
        <a:srgbClr val="800080"/>
      </a:folHlink>
    </a:clrScheme>
    <a:fontScheme name="3_自定义设计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  <a:cs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  <a:cs typeface="Arial" pitchFamily="34" charset="0"/>
          </a:defRPr>
        </a:defPPr>
      </a:lstStyle>
    </a:lnDef>
  </a:objectDefaults>
  <a:extraClrSchemeLst>
    <a:extraClrScheme>
      <a:clrScheme name="3_自定义设计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封底">
  <a:themeElements>
    <a:clrScheme name="中兴品牌色彩体系">
      <a:dk1>
        <a:srgbClr val="008ED3"/>
      </a:dk1>
      <a:lt1>
        <a:srgbClr val="FFFFFF"/>
      </a:lt1>
      <a:dk2>
        <a:srgbClr val="0067B4"/>
      </a:dk2>
      <a:lt2>
        <a:srgbClr val="58595B"/>
      </a:lt2>
      <a:accent1>
        <a:srgbClr val="FFDE40"/>
      </a:accent1>
      <a:accent2>
        <a:srgbClr val="61CCF0"/>
      </a:accent2>
      <a:accent3>
        <a:srgbClr val="EE3D8A"/>
      </a:accent3>
      <a:accent4>
        <a:srgbClr val="922990"/>
      </a:accent4>
      <a:accent5>
        <a:srgbClr val="8DC642"/>
      </a:accent5>
      <a:accent6>
        <a:srgbClr val="58595B"/>
      </a:accent6>
      <a:hlink>
        <a:srgbClr val="0000FF"/>
      </a:hlink>
      <a:folHlink>
        <a:srgbClr val="800080"/>
      </a:folHlink>
    </a:clrScheme>
    <a:fontScheme name="6_自定义设计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  <a:cs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  <a:cs typeface="Arial" pitchFamily="34" charset="0"/>
          </a:defRPr>
        </a:defPPr>
      </a:lstStyle>
    </a:lnDef>
  </a:objectDefaults>
  <a:extraClrSchemeLst>
    <a:extraClrScheme>
      <a:clrScheme name="6_自定义设计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ZTE-内部公开-16X9</Template>
  <TotalTime>2022</TotalTime>
  <Pages>0</Pages>
  <Words>830</Words>
  <Characters>0</Characters>
  <Application>Microsoft Office PowerPoint</Application>
  <DocSecurity>0</DocSecurity>
  <PresentationFormat>自定义</PresentationFormat>
  <Lines>0</Lines>
  <Paragraphs>176</Paragraphs>
  <Slides>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4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ZTE-内部公开-16X9</vt:lpstr>
      <vt:lpstr>目录</vt:lpstr>
      <vt:lpstr>正文</vt:lpstr>
      <vt:lpstr>封底</vt:lpstr>
      <vt:lpstr>幻灯片 1</vt:lpstr>
      <vt:lpstr>Observation </vt:lpstr>
      <vt:lpstr>Proposal</vt:lpstr>
      <vt:lpstr>幻灯片 4</vt:lpstr>
      <vt:lpstr>幻灯片 5</vt:lpstr>
      <vt:lpstr>幻灯片 6</vt:lpstr>
    </vt:vector>
  </TitlesOfParts>
  <LinksUpToDate>false</LinksUpToDate>
  <CharactersWithSpaces>0</CharactersWithSpaces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戴建强10168368</dc:creator>
  <cp:lastModifiedBy>10168368</cp:lastModifiedBy>
  <cp:revision>243</cp:revision>
  <dcterms:created xsi:type="dcterms:W3CDTF">2015-07-31T08:20:59Z</dcterms:created>
  <dcterms:modified xsi:type="dcterms:W3CDTF">2016-11-17T00:33:52Z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2052-9.1.0.5041</vt:lpwstr>
  </property>
</Properties>
</file>