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101" d="100"/>
          <a:sy n="101" d="100"/>
        </p:scale>
        <p:origin x="-1720" y="-11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Hybrid CSI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NTT DOCOMO, LG </a:t>
            </a:r>
            <a:r>
              <a:rPr lang="en-US" dirty="0"/>
              <a:t>Electronics</a:t>
            </a:r>
            <a:r>
              <a:rPr lang="en-US" dirty="0" smtClean="0"/>
              <a:t>, Nokia, Alcatel-lucent Shanghai Bell, </a:t>
            </a:r>
            <a:r>
              <a:rPr lang="en-US" dirty="0"/>
              <a:t>Qualcomm, </a:t>
            </a:r>
            <a:r>
              <a:rPr lang="en-US" dirty="0" smtClean="0"/>
              <a:t>Samsung, </a:t>
            </a:r>
            <a:r>
              <a:rPr lang="en-US" dirty="0" err="1" smtClean="0"/>
              <a:t>Xinwei</a:t>
            </a:r>
            <a:r>
              <a:rPr lang="en-US" dirty="0" smtClean="0"/>
              <a:t>,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/>
              <a:t>ZTE</a:t>
            </a:r>
            <a:r>
              <a:rPr lang="en-US" dirty="0" smtClean="0"/>
              <a:t>, ZTE </a:t>
            </a:r>
            <a:r>
              <a:rPr lang="en-US" dirty="0" smtClean="0"/>
              <a:t>Microelectronics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400" b="1" dirty="0" smtClean="0"/>
              <a:t>R1-1613282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</a:p>
          <a:p>
            <a:r>
              <a:rPr lang="en-US" sz="2400" b="1" dirty="0" smtClean="0"/>
              <a:t>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6.2.2.4.2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u="sng" dirty="0"/>
              <a:t>Working assumption</a:t>
            </a:r>
            <a:r>
              <a:rPr lang="en-GB" dirty="0"/>
              <a:t>:</a:t>
            </a:r>
            <a:endParaRPr lang="en-US" dirty="0"/>
          </a:p>
          <a:p>
            <a:pPr lvl="0"/>
            <a:r>
              <a:rPr lang="en-US" dirty="0"/>
              <a:t>Mechanism 1: Hybrid CSI is realized by with one CSI process, support at least CLASS A for the 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err="1"/>
              <a:t>eMIMO</a:t>
            </a:r>
            <a:r>
              <a:rPr lang="en-US" dirty="0"/>
              <a:t>-Type and CLASS B with K=1 CSI-RS resource for the 2</a:t>
            </a:r>
            <a:r>
              <a:rPr lang="en-US" baseline="30000" dirty="0"/>
              <a:t>nd</a:t>
            </a:r>
            <a:r>
              <a:rPr lang="en-US" dirty="0"/>
              <a:t> </a:t>
            </a:r>
            <a:r>
              <a:rPr lang="en-US" dirty="0" err="1"/>
              <a:t>eMIMO</a:t>
            </a:r>
            <a:r>
              <a:rPr lang="en-US" dirty="0"/>
              <a:t>-Type</a:t>
            </a:r>
          </a:p>
          <a:p>
            <a:pPr lvl="1"/>
            <a:r>
              <a:rPr lang="en-US" dirty="0"/>
              <a:t>i</a:t>
            </a:r>
            <a:r>
              <a:rPr lang="en-US" baseline="-25000" dirty="0"/>
              <a:t>1</a:t>
            </a:r>
            <a:r>
              <a:rPr lang="en-US" dirty="0"/>
              <a:t> is reported while CQI and i</a:t>
            </a:r>
            <a:r>
              <a:rPr lang="en-US" baseline="-25000" dirty="0"/>
              <a:t>2</a:t>
            </a:r>
            <a:r>
              <a:rPr lang="en-US" dirty="0"/>
              <a:t> are not reported for the 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err="1"/>
              <a:t>eMIMO</a:t>
            </a:r>
            <a:r>
              <a:rPr lang="en-US" dirty="0"/>
              <a:t>-Type (CLASS A)</a:t>
            </a:r>
          </a:p>
          <a:p>
            <a:pPr lvl="2"/>
            <a:r>
              <a:rPr lang="en-US" dirty="0"/>
              <a:t>FFS: whether RI is reported for CLASS A </a:t>
            </a:r>
          </a:p>
          <a:p>
            <a:pPr lvl="1"/>
            <a:r>
              <a:rPr lang="en-US" dirty="0"/>
              <a:t>CQI/PMI/RI are reported for the 2</a:t>
            </a:r>
            <a:r>
              <a:rPr lang="en-US" baseline="30000" dirty="0"/>
              <a:t>nd</a:t>
            </a:r>
            <a:r>
              <a:rPr lang="en-US" dirty="0"/>
              <a:t> </a:t>
            </a:r>
            <a:r>
              <a:rPr lang="en-US" dirty="0" err="1"/>
              <a:t>eMIMO</a:t>
            </a:r>
            <a:r>
              <a:rPr lang="en-US" dirty="0"/>
              <a:t>-Type (CLASS B K=1)</a:t>
            </a:r>
          </a:p>
          <a:p>
            <a:pPr lvl="0"/>
            <a:r>
              <a:rPr lang="en-US" dirty="0"/>
              <a:t>At least one more mechanism is supported, to be discussed in RAN1#86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u="sng" dirty="0" smtClean="0"/>
              <a:t>Agreement:</a:t>
            </a:r>
            <a:endParaRPr lang="en-US" dirty="0"/>
          </a:p>
          <a:p>
            <a:pPr lvl="0"/>
            <a:r>
              <a:rPr lang="en-US" dirty="0"/>
              <a:t>Confirm the working assumption of hybrid </a:t>
            </a:r>
            <a:r>
              <a:rPr lang="en-US" dirty="0" smtClean="0"/>
              <a:t>CSI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34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Following additional mechanism should be supported.</a:t>
            </a:r>
          </a:p>
          <a:p>
            <a:pPr lvl="1"/>
            <a:r>
              <a:rPr lang="en-US" dirty="0"/>
              <a:t>Hybrid CSI reporting with one CSI process, support </a:t>
            </a:r>
            <a:r>
              <a:rPr lang="en-US" dirty="0" smtClean="0"/>
              <a:t>Class </a:t>
            </a:r>
            <a:r>
              <a:rPr lang="en-US" dirty="0"/>
              <a:t>B with K&gt;1 CSI-RS resources for the 1st </a:t>
            </a:r>
            <a:r>
              <a:rPr lang="en-US" dirty="0" err="1"/>
              <a:t>eMIMO</a:t>
            </a:r>
            <a:r>
              <a:rPr lang="en-US" dirty="0"/>
              <a:t>-Type and </a:t>
            </a:r>
            <a:r>
              <a:rPr lang="en-US" dirty="0" smtClean="0"/>
              <a:t>Class B </a:t>
            </a:r>
            <a:r>
              <a:rPr lang="en-US" dirty="0"/>
              <a:t>with K=1 CSI-RS resources for the 2nd </a:t>
            </a:r>
            <a:r>
              <a:rPr lang="en-US" dirty="0" err="1"/>
              <a:t>eMIMO</a:t>
            </a:r>
            <a:r>
              <a:rPr lang="en-US" dirty="0"/>
              <a:t>-Type</a:t>
            </a:r>
          </a:p>
          <a:p>
            <a:pPr lvl="2"/>
            <a:r>
              <a:rPr lang="en-US" dirty="0"/>
              <a:t>For the 1st </a:t>
            </a:r>
            <a:r>
              <a:rPr lang="en-US" dirty="0" err="1"/>
              <a:t>eMIMO</a:t>
            </a:r>
            <a:r>
              <a:rPr lang="en-US" dirty="0"/>
              <a:t>-Type, CRI is reported</a:t>
            </a:r>
          </a:p>
          <a:p>
            <a:pPr lvl="2"/>
            <a:r>
              <a:rPr lang="en-US" dirty="0"/>
              <a:t>For the 2nd </a:t>
            </a:r>
            <a:r>
              <a:rPr lang="en-US" dirty="0" err="1"/>
              <a:t>eMIMO</a:t>
            </a:r>
            <a:r>
              <a:rPr lang="en-US" dirty="0"/>
              <a:t>-Type, CQI/PMI/RI are reported</a:t>
            </a:r>
          </a:p>
          <a:p>
            <a:pPr lvl="2"/>
            <a:r>
              <a:rPr lang="en-US" dirty="0" smtClean="0"/>
              <a:t>Total number of CSI-RS resources across 2 </a:t>
            </a:r>
            <a:r>
              <a:rPr lang="en-US" dirty="0" err="1" smtClean="0"/>
              <a:t>eMIMO</a:t>
            </a:r>
            <a:r>
              <a:rPr lang="en-US" dirty="0" smtClean="0"/>
              <a:t>-Types is limited by Rel. 13 UE capability </a:t>
            </a:r>
            <a:r>
              <a:rPr lang="en-US" dirty="0" err="1" smtClean="0"/>
              <a:t>Kmax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Total number of CSI-RS APs across 2 </a:t>
            </a:r>
            <a:r>
              <a:rPr lang="en-US" dirty="0" err="1" smtClean="0"/>
              <a:t>eMIMO</a:t>
            </a:r>
            <a:r>
              <a:rPr lang="en-US" dirty="0" smtClean="0"/>
              <a:t>-Types is limited by Rel. 13 UE capability </a:t>
            </a:r>
            <a:r>
              <a:rPr lang="en-US" dirty="0" err="1" smtClean="0"/>
              <a:t>Nmax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2034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286</Words>
  <Application>Microsoft Macintosh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Hybrid CSI Reporting</vt:lpstr>
      <vt:lpstr>Background</vt:lpstr>
      <vt:lpstr>Proposals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26</cp:revision>
  <dcterms:created xsi:type="dcterms:W3CDTF">2016-11-14T18:00:12Z</dcterms:created>
  <dcterms:modified xsi:type="dcterms:W3CDTF">2016-11-16T17:18:15Z</dcterms:modified>
</cp:coreProperties>
</file>