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11/16/2016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US" altLang="zh-CN" dirty="0" smtClean="0"/>
              <a:t>CBR measurement of PUE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#87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smtClean="0"/>
              <a:t>13280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Reno, Nevada, USA </a:t>
            </a:r>
            <a:r>
              <a:rPr lang="en-US" altLang="zh-CN" sz="1800" b="1" dirty="0"/>
              <a:t>November 14 – 18,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6.2.1.4.1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In RAN1#86bis, it was agreed that</a:t>
            </a:r>
            <a:endParaRPr lang="en-US" altLang="zh-CN" dirty="0"/>
          </a:p>
          <a:p>
            <a:pPr lvl="1"/>
            <a:r>
              <a:rPr lang="en-GB" altLang="zh-CN" dirty="0"/>
              <a:t>Channel busy ratio (CBR) is defined for the congestion measurement over PC5 in V-UEs</a:t>
            </a:r>
            <a:endParaRPr lang="zh-CN" altLang="zh-CN" dirty="0"/>
          </a:p>
          <a:p>
            <a:pPr lvl="2"/>
            <a:r>
              <a:rPr lang="en-GB" altLang="zh-CN" dirty="0"/>
              <a:t>CBR is the portion of sub-channels whose S-RSSI exceed a (pre-)configured threshold observed during (working assumption: 100 </a:t>
            </a:r>
            <a:r>
              <a:rPr lang="en-GB" altLang="zh-CN" dirty="0" err="1"/>
              <a:t>ms</a:t>
            </a:r>
            <a:r>
              <a:rPr lang="en-GB" altLang="zh-CN" dirty="0"/>
              <a:t>).</a:t>
            </a:r>
            <a:endParaRPr lang="zh-CN" altLang="zh-CN" dirty="0"/>
          </a:p>
          <a:p>
            <a:pPr lvl="3"/>
            <a:r>
              <a:rPr lang="en-GB" altLang="zh-CN" dirty="0"/>
              <a:t>Only the sub-channels included in the resource pool are used for the measurement.</a:t>
            </a:r>
            <a:endParaRPr lang="zh-CN" altLang="zh-CN" dirty="0"/>
          </a:p>
          <a:p>
            <a:pPr lvl="3"/>
            <a:r>
              <a:rPr lang="en-GB" altLang="zh-CN" dirty="0"/>
              <a:t>FFS whether additional separated measurement is needed for SA pool.</a:t>
            </a:r>
            <a:endParaRPr lang="zh-CN" altLang="zh-CN" dirty="0"/>
          </a:p>
          <a:p>
            <a:pPr lvl="2"/>
            <a:r>
              <a:rPr lang="en-GB" altLang="zh-CN" dirty="0"/>
              <a:t>For a UE in Mode 3, the </a:t>
            </a:r>
            <a:r>
              <a:rPr lang="en-GB" altLang="zh-CN" dirty="0" err="1"/>
              <a:t>eNB</a:t>
            </a:r>
            <a:r>
              <a:rPr lang="en-GB" altLang="zh-CN" dirty="0"/>
              <a:t> indicates a set of resources on which the UE perform this measurement</a:t>
            </a:r>
            <a:endParaRPr lang="zh-CN" altLang="zh-CN" dirty="0"/>
          </a:p>
          <a:p>
            <a:pPr lvl="2"/>
            <a:r>
              <a:rPr lang="en-GB" altLang="zh-CN" dirty="0"/>
              <a:t>For a UE in Mode 4, the measurement is pool-specific.</a:t>
            </a:r>
            <a:endParaRPr lang="zh-CN" altLang="zh-CN" dirty="0"/>
          </a:p>
          <a:p>
            <a:pPr lvl="3"/>
            <a:r>
              <a:rPr lang="en-GB" altLang="zh-CN" dirty="0"/>
              <a:t>A UE measures at least on its current TX pool(s).</a:t>
            </a:r>
            <a:endParaRPr lang="zh-CN" altLang="zh-CN" dirty="0"/>
          </a:p>
          <a:p>
            <a:pPr lvl="4"/>
            <a:r>
              <a:rPr lang="en-GB" altLang="zh-CN" dirty="0"/>
              <a:t>FFS whether a UE measures on a pool which is not its current transmission pool.</a:t>
            </a:r>
            <a:endParaRPr lang="zh-CN" altLang="zh-CN" dirty="0"/>
          </a:p>
          <a:p>
            <a:pPr lvl="3"/>
            <a:r>
              <a:rPr lang="en-GB" altLang="zh-CN" dirty="0"/>
              <a:t>RAN1 will not optimize this measurement to address the case of multiple TX pools</a:t>
            </a:r>
            <a:endParaRPr lang="zh-CN" altLang="zh-CN" dirty="0"/>
          </a:p>
          <a:p>
            <a:pPr lvl="1"/>
            <a:r>
              <a:rPr lang="en-GB" altLang="zh-CN" dirty="0"/>
              <a:t>UE Reporting of CBR to </a:t>
            </a:r>
            <a:r>
              <a:rPr lang="en-GB" altLang="zh-CN" dirty="0" err="1"/>
              <a:t>eNB</a:t>
            </a:r>
            <a:r>
              <a:rPr lang="en-GB" altLang="zh-CN" dirty="0"/>
              <a:t> is supported</a:t>
            </a:r>
            <a:endParaRPr lang="zh-CN" altLang="zh-CN" dirty="0"/>
          </a:p>
          <a:p>
            <a:pPr lvl="2"/>
            <a:r>
              <a:rPr lang="en-GB" altLang="zh-CN" dirty="0"/>
              <a:t>Details up to RAN2 including any possible additional averaging at higher </a:t>
            </a:r>
            <a:r>
              <a:rPr lang="en-GB" altLang="zh-CN" dirty="0" smtClean="0"/>
              <a:t>layer</a:t>
            </a:r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At least when partial sensing is configured for a PUE, the PUE measures CBR in the resource pool configured with partial sensing</a:t>
            </a:r>
            <a:endParaRPr lang="en-GB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451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</Words>
  <Application>Microsoft Office PowerPoint</Application>
  <PresentationFormat>全屏显示(4:3)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CBR measurement of PUE</vt:lpstr>
      <vt:lpstr>Proposal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2016-11-15T17:23:11Z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