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1" r:id="rId4"/>
    <p:sldId id="28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measurements for </a:t>
            </a:r>
            <a:r>
              <a:rPr lang="en-US" altLang="ja-JP" dirty="0" smtClean="0"/>
              <a:t>dynamic TDD</a:t>
            </a:r>
            <a:br>
              <a:rPr lang="en-US" altLang="ja-JP" dirty="0" smtClean="0"/>
            </a:b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kumimoji="1" lang="en-US" altLang="ja-JP" dirty="0" smtClean="0"/>
              <a:t>AT&amp;T, ZTE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R1-1613272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7.1.6.2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Background: RAN1#86bis agreement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55000" lnSpcReduction="20000"/>
          </a:bodyPr>
          <a:lstStyle/>
          <a:p>
            <a:r>
              <a:rPr lang="en-GB" u="sng" dirty="0" smtClean="0"/>
              <a:t>Conclusion</a:t>
            </a:r>
            <a:r>
              <a:rPr lang="en-GB" u="sng" dirty="0"/>
              <a:t>:</a:t>
            </a:r>
            <a:endParaRPr lang="en-US" dirty="0"/>
          </a:p>
          <a:p>
            <a:pPr lvl="1"/>
            <a:r>
              <a:rPr lang="en-GB" dirty="0"/>
              <a:t>Continue study considering some or all of the following aspects:</a:t>
            </a:r>
            <a:endParaRPr lang="en-US" dirty="0"/>
          </a:p>
          <a:p>
            <a:pPr lvl="2"/>
            <a:r>
              <a:rPr lang="en-GB" dirty="0"/>
              <a:t>Deployment scenarios/bands, same-/cross-operator considerations</a:t>
            </a:r>
            <a:endParaRPr lang="en-US" dirty="0"/>
          </a:p>
          <a:p>
            <a:pPr lvl="2"/>
            <a:r>
              <a:rPr lang="en-GB" dirty="0"/>
              <a:t>Resource assignments and rate adaptations</a:t>
            </a:r>
            <a:endParaRPr lang="en-US" dirty="0"/>
          </a:p>
          <a:p>
            <a:pPr lvl="2"/>
            <a:r>
              <a:rPr lang="en-GB" dirty="0"/>
              <a:t>Frame structure and HARQ/scheduling timing</a:t>
            </a:r>
            <a:endParaRPr lang="en-US" dirty="0"/>
          </a:p>
          <a:p>
            <a:pPr lvl="2"/>
            <a:r>
              <a:rPr lang="en-GB" dirty="0"/>
              <a:t>Measurements for cross-link interference management</a:t>
            </a:r>
            <a:endParaRPr lang="en-US" dirty="0"/>
          </a:p>
          <a:p>
            <a:pPr lvl="2"/>
            <a:r>
              <a:rPr lang="en-GB" dirty="0"/>
              <a:t>Signalling (e.g., OTA, backhaul, UE capability, etc.)</a:t>
            </a:r>
            <a:endParaRPr lang="en-US" dirty="0"/>
          </a:p>
          <a:p>
            <a:pPr lvl="2"/>
            <a:r>
              <a:rPr lang="en-GB" dirty="0"/>
              <a:t>Cross-link interference management (IC/IS, power control, etc.)</a:t>
            </a:r>
            <a:endParaRPr lang="en-US" dirty="0"/>
          </a:p>
          <a:p>
            <a:pPr lvl="2"/>
            <a:r>
              <a:rPr lang="en-GB" dirty="0"/>
              <a:t>Centralized vs. distributed interference/resource management</a:t>
            </a:r>
            <a:endParaRPr lang="en-US" dirty="0"/>
          </a:p>
          <a:p>
            <a:pPr lvl="2"/>
            <a:r>
              <a:rPr lang="en-GB" dirty="0"/>
              <a:t>Beamforming/MIMO</a:t>
            </a:r>
            <a:endParaRPr lang="en-US" dirty="0"/>
          </a:p>
          <a:p>
            <a:pPr lvl="2"/>
            <a:r>
              <a:rPr lang="en-GB" dirty="0"/>
              <a:t>Duplex modes (e.g., FDD/TDD, FDM/TDM, etc.)</a:t>
            </a:r>
            <a:endParaRPr lang="en-US" dirty="0"/>
          </a:p>
          <a:p>
            <a:pPr lvl="2"/>
            <a:r>
              <a:rPr lang="en-GB" dirty="0"/>
              <a:t>Latency reduction</a:t>
            </a:r>
            <a:endParaRPr lang="en-US" dirty="0"/>
          </a:p>
          <a:p>
            <a:pPr lvl="2"/>
            <a:r>
              <a:rPr lang="en-GB" dirty="0"/>
              <a:t>Whether or not LTE interference/resource management can be used as a starting point (as applicable)</a:t>
            </a:r>
            <a:endParaRPr lang="en-US" dirty="0"/>
          </a:p>
          <a:p>
            <a:pPr lvl="2"/>
            <a:r>
              <a:rPr lang="en-GB" dirty="0"/>
              <a:t>Sensing</a:t>
            </a:r>
            <a:endParaRPr lang="en-US" dirty="0"/>
          </a:p>
          <a:p>
            <a:pPr lvl="2"/>
            <a:r>
              <a:rPr lang="en-GB" dirty="0"/>
              <a:t>RS design</a:t>
            </a:r>
            <a:endParaRPr lang="en-US" dirty="0"/>
          </a:p>
          <a:p>
            <a:pPr lvl="2"/>
            <a:r>
              <a:rPr lang="en-GB" dirty="0"/>
              <a:t>Advanced receiver</a:t>
            </a:r>
            <a:endParaRPr lang="en-US" dirty="0"/>
          </a:p>
          <a:p>
            <a:pPr lvl="2"/>
            <a:r>
              <a:rPr lang="en-GB" dirty="0"/>
              <a:t>Timing alignment between DL and UL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Agreements:</a:t>
            </a:r>
          </a:p>
          <a:p>
            <a:pPr lvl="1"/>
            <a:r>
              <a:rPr lang="en-US" dirty="0"/>
              <a:t>Strive for a common framework for cross-link interference mitigation schemes for both paired and unpaired spectra</a:t>
            </a:r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GB" dirty="0"/>
              <a:t>Measurements for cross-link interference </a:t>
            </a:r>
            <a:r>
              <a:rPr lang="en-GB" dirty="0" smtClean="0"/>
              <a:t>(CCI) management have been proposed by companies (e.g. R1-1611225, R1-1612006, R1-1612156, </a:t>
            </a:r>
            <a:r>
              <a:rPr lang="en-GB" dirty="0"/>
              <a:t>R1-1612562, </a:t>
            </a:r>
            <a:r>
              <a:rPr lang="en-GB" dirty="0" smtClean="0"/>
              <a:t>…)</a:t>
            </a:r>
          </a:p>
          <a:p>
            <a:endParaRPr lang="en-GB" dirty="0" smtClean="0"/>
          </a:p>
          <a:p>
            <a:r>
              <a:rPr lang="en-GB" dirty="0" smtClean="0"/>
              <a:t>Measurements of CCI at </a:t>
            </a:r>
            <a:r>
              <a:rPr lang="en-GB" dirty="0" err="1" smtClean="0"/>
              <a:t>gNB</a:t>
            </a:r>
            <a:r>
              <a:rPr lang="en-GB" dirty="0" smtClean="0"/>
              <a:t> and at UE can be beneficial for detecting the presence of UE-specific CCI and for enabling semi-static and dynamic CCI management</a:t>
            </a:r>
          </a:p>
          <a:p>
            <a:endParaRPr lang="en-GB" dirty="0"/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5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NR supports measurements of CCI by </a:t>
            </a:r>
            <a:r>
              <a:rPr lang="en-US" dirty="0" err="1" smtClean="0"/>
              <a:t>gNB</a:t>
            </a:r>
            <a:r>
              <a:rPr lang="en-US" dirty="0" smtClean="0"/>
              <a:t> and by UE at least for semi-static network coordination </a:t>
            </a:r>
          </a:p>
          <a:p>
            <a:pPr lvl="1"/>
            <a:r>
              <a:rPr lang="en-US" dirty="0" err="1" smtClean="0"/>
              <a:t>gNB</a:t>
            </a:r>
            <a:r>
              <a:rPr lang="en-US" dirty="0" smtClean="0"/>
              <a:t> measurements may or may not be just network implementation issues (i.e. there may be standards implication)</a:t>
            </a:r>
          </a:p>
          <a:p>
            <a:pPr lvl="1"/>
            <a:r>
              <a:rPr lang="en-US" dirty="0"/>
              <a:t>FFS </a:t>
            </a:r>
            <a:r>
              <a:rPr lang="en-US" dirty="0" smtClean="0"/>
              <a:t>the details of </a:t>
            </a:r>
            <a:r>
              <a:rPr lang="en-US" dirty="0"/>
              <a:t>UE measurement </a:t>
            </a:r>
            <a:r>
              <a:rPr lang="en-US" dirty="0" smtClean="0"/>
              <a:t>procedure</a:t>
            </a:r>
            <a:endParaRPr lang="en-GB" dirty="0" smtClean="0"/>
          </a:p>
          <a:p>
            <a:pPr lvl="1"/>
            <a:r>
              <a:rPr lang="en-GB" dirty="0" smtClean="0"/>
              <a:t>Note: CCI measurement for CQI adjustment purpose is not part of this WF proposal and will be handled in NR MIMO </a:t>
            </a:r>
          </a:p>
          <a:p>
            <a:pPr marL="457200" lvl="1" indent="0">
              <a:buNone/>
            </a:pPr>
            <a:endParaRPr lang="en-GB" dirty="0" smtClean="0"/>
          </a:p>
          <a:p>
            <a:r>
              <a:rPr lang="en-GB" dirty="0" smtClean="0"/>
              <a:t>As a starting point for further study, measurements </a:t>
            </a:r>
            <a:r>
              <a:rPr lang="en-GB" dirty="0" smtClean="0"/>
              <a:t>of CCI is performed </a:t>
            </a:r>
            <a:r>
              <a:rPr lang="en-GB" dirty="0" smtClean="0"/>
              <a:t>by reusing </a:t>
            </a:r>
            <a:r>
              <a:rPr lang="en-GB" dirty="0" smtClean="0"/>
              <a:t>a </a:t>
            </a:r>
            <a:r>
              <a:rPr lang="en-GB" dirty="0" err="1" smtClean="0"/>
              <a:t>phy</a:t>
            </a:r>
            <a:r>
              <a:rPr lang="en-GB" dirty="0" smtClean="0"/>
              <a:t> signal used for other purposes (e.g. DM-RS)</a:t>
            </a:r>
          </a:p>
          <a:p>
            <a:pPr lvl="1"/>
            <a:r>
              <a:rPr lang="en-GB" dirty="0" smtClean="0"/>
              <a:t>Requirements for CCI measurement will be taken into account when designing the RS which is also to be used for CCI measurement</a:t>
            </a:r>
          </a:p>
        </p:txBody>
      </p:sp>
    </p:spTree>
    <p:extLst>
      <p:ext uri="{BB962C8B-B14F-4D97-AF65-F5344CB8AC3E}">
        <p14:creationId xmlns:p14="http://schemas.microsoft.com/office/powerpoint/2010/main" val="3332435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9600</TotalTime>
  <Words>327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テーマ</vt:lpstr>
      <vt:lpstr>WF on measurements for dynamic TDD </vt:lpstr>
      <vt:lpstr>Background: RAN1#86bis agreement</vt:lpstr>
      <vt:lpstr>Observations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605</cp:revision>
  <dcterms:created xsi:type="dcterms:W3CDTF">2014-09-26T23:14:47Z</dcterms:created>
  <dcterms:modified xsi:type="dcterms:W3CDTF">2016-11-15T17:44:56Z</dcterms:modified>
</cp:coreProperties>
</file>