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1" r:id="rId2"/>
    <p:sldId id="279" r:id="rId3"/>
    <p:sldId id="276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ara Sandberg" initials="SS" lastIdx="1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842" autoAdjust="0"/>
  </p:normalViewPr>
  <p:slideViewPr>
    <p:cSldViewPr>
      <p:cViewPr varScale="1">
        <p:scale>
          <a:sx n="90" d="100"/>
          <a:sy n="90" d="100"/>
        </p:scale>
        <p:origin x="-1380" y="-39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11/16/2016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11/16/2016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11/16/2016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11/16/2016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WF on </a:t>
            </a:r>
            <a:r>
              <a:rPr lang="en-US" dirty="0" smtClean="0"/>
              <a:t>LDPC base matrix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ZTE, ZTE </a:t>
            </a:r>
            <a:r>
              <a:rPr lang="en-US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Microelectronics, Qualcomm</a:t>
            </a:r>
            <a:endParaRPr lang="en-US" dirty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7543800" y="188913"/>
            <a:ext cx="159691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0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R1-1613269</a:t>
            </a:r>
            <a:endParaRPr kumimoji="0" lang="ja-JP" altLang="en-US" sz="20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5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4211409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Meeting #87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Reno, USA 14th - 18th November 2016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item 7.1.5.1</a:t>
            </a:r>
            <a:endParaRPr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601762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Agreement in RAN1#85</a:t>
            </a:r>
          </a:p>
          <a:p>
            <a:pPr lvl="1"/>
            <a:r>
              <a:rPr lang="en-US" dirty="0"/>
              <a:t>The Parity check matrix of Quasi-cyclic like LDPC Codes is defined at least by a matrix H of size (</a:t>
            </a:r>
            <a:r>
              <a:rPr lang="en-US" dirty="0" err="1"/>
              <a:t>mb</a:t>
            </a:r>
            <a:r>
              <a:rPr lang="en-US" altLang="ja-JP" dirty="0" err="1"/>
              <a:t>×</a:t>
            </a:r>
            <a:r>
              <a:rPr lang="en-US" dirty="0" err="1"/>
              <a:t>z</a:t>
            </a:r>
            <a:r>
              <a:rPr lang="en-US" dirty="0"/>
              <a:t>)</a:t>
            </a:r>
            <a:r>
              <a:rPr lang="en-US" altLang="ja-JP" dirty="0"/>
              <a:t>×</a:t>
            </a:r>
            <a:r>
              <a:rPr lang="en-US" dirty="0"/>
              <a:t>(</a:t>
            </a:r>
            <a:r>
              <a:rPr lang="en-US" dirty="0" err="1"/>
              <a:t>nb</a:t>
            </a:r>
            <a:r>
              <a:rPr lang="en-US" altLang="ja-JP" dirty="0" err="1"/>
              <a:t>×</a:t>
            </a:r>
            <a:r>
              <a:rPr lang="en-US" dirty="0" err="1"/>
              <a:t>z</a:t>
            </a:r>
            <a:r>
              <a:rPr lang="en-US" dirty="0"/>
              <a:t>), which consists of sub-block matrices of size </a:t>
            </a:r>
            <a:r>
              <a:rPr lang="en-US" dirty="0" err="1"/>
              <a:t>z</a:t>
            </a:r>
            <a:r>
              <a:rPr lang="en-US" altLang="ja-JP" dirty="0" err="1"/>
              <a:t>×</a:t>
            </a:r>
            <a:r>
              <a:rPr lang="en-US" dirty="0" err="1"/>
              <a:t>z</a:t>
            </a:r>
            <a:r>
              <a:rPr lang="en-US" dirty="0"/>
              <a:t>,  where each sub-block matrix is composed by circularly shifted matrices or zero matrices.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86117727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600200"/>
            <a:ext cx="8229600" cy="4525963"/>
          </a:xfrm>
        </p:spPr>
        <p:txBody>
          <a:bodyPr>
            <a:normAutofit/>
          </a:bodyPr>
          <a:lstStyle/>
          <a:p>
            <a:r>
              <a:rPr lang="en-US" dirty="0" smtClean="0"/>
              <a:t>For the </a:t>
            </a:r>
            <a:r>
              <a:rPr lang="en-US" dirty="0" smtClean="0"/>
              <a:t>NR-LDPC </a:t>
            </a:r>
            <a:r>
              <a:rPr lang="en-US" dirty="0" smtClean="0"/>
              <a:t>design, </a:t>
            </a:r>
            <a:r>
              <a:rPr lang="en-US" dirty="0" smtClean="0"/>
              <a:t>the lifting size </a:t>
            </a:r>
            <a:r>
              <a:rPr lang="en-US" dirty="0" smtClean="0"/>
              <a:t>z</a:t>
            </a:r>
            <a:r>
              <a:rPr lang="en-US" dirty="0" smtClean="0"/>
              <a:t> =</a:t>
            </a:r>
            <a:r>
              <a:rPr lang="en-US" dirty="0" smtClean="0"/>
              <a:t>c</a:t>
            </a:r>
            <a:r>
              <a:rPr lang="en-US" dirty="0" smtClean="0"/>
              <a:t>*2</a:t>
            </a:r>
            <a:r>
              <a:rPr lang="en-US" baseline="30000" dirty="0" smtClean="0"/>
              <a:t>d</a:t>
            </a:r>
            <a:r>
              <a:rPr lang="en-US" dirty="0" smtClean="0"/>
              <a:t>, </a:t>
            </a:r>
            <a:r>
              <a:rPr lang="en-US" dirty="0" smtClean="0"/>
              <a:t>where </a:t>
            </a:r>
            <a:r>
              <a:rPr lang="en-US" dirty="0" smtClean="0"/>
              <a:t>c</a:t>
            </a:r>
            <a:r>
              <a:rPr lang="en-US" dirty="0" smtClean="0"/>
              <a:t> </a:t>
            </a:r>
            <a:r>
              <a:rPr lang="en-US" dirty="0" smtClean="0"/>
              <a:t>is </a:t>
            </a:r>
            <a:r>
              <a:rPr lang="en-US" dirty="0" smtClean="0"/>
              <a:t>chosen from a set </a:t>
            </a:r>
            <a:r>
              <a:rPr lang="en-US" dirty="0" smtClean="0"/>
              <a:t>C of positive integers </a:t>
            </a:r>
            <a:r>
              <a:rPr lang="en-US" dirty="0" smtClean="0"/>
              <a:t>and d is chosen from the set D =[1</a:t>
            </a:r>
            <a:r>
              <a:rPr lang="en-US" dirty="0" smtClean="0"/>
              <a:t>, 2, 3, 4, 5, 6, 7, </a:t>
            </a:r>
            <a:r>
              <a:rPr lang="en-US" dirty="0" smtClean="0"/>
              <a:t>8]</a:t>
            </a:r>
          </a:p>
          <a:p>
            <a:pPr lvl="1"/>
            <a:r>
              <a:rPr lang="en-US" dirty="0" smtClean="0"/>
              <a:t>FFS the set C</a:t>
            </a:r>
          </a:p>
        </p:txBody>
      </p:sp>
    </p:spTree>
    <p:extLst>
      <p:ext uri="{BB962C8B-B14F-4D97-AF65-F5344CB8AC3E}">
        <p14:creationId xmlns="" xmlns:p14="http://schemas.microsoft.com/office/powerpoint/2010/main" val="185090794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5303</TotalTime>
  <Words>134</Words>
  <Application>Microsoft Office PowerPoint</Application>
  <PresentationFormat>On-screen Show (4:3)</PresentationFormat>
  <Paragraphs>12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WF on LDPC base matrix</vt:lpstr>
      <vt:lpstr>Background</vt:lpstr>
      <vt:lpstr>Proposals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SRS support for LC/CE MTC</dc:title>
  <dc:creator>ZTE</dc:creator>
  <cp:lastModifiedBy>ZTE</cp:lastModifiedBy>
  <cp:revision>186</cp:revision>
  <dcterms:created xsi:type="dcterms:W3CDTF">2006-08-16T00:00:00Z</dcterms:created>
  <dcterms:modified xsi:type="dcterms:W3CDTF">2016-11-18T02:13:03Z</dcterms:modified>
</cp:coreProperties>
</file>